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6" r:id="rId2"/>
    <p:sldId id="406" r:id="rId3"/>
    <p:sldId id="409" r:id="rId4"/>
    <p:sldId id="365" r:id="rId5"/>
    <p:sldId id="265" r:id="rId6"/>
    <p:sldId id="257" r:id="rId7"/>
    <p:sldId id="481" r:id="rId8"/>
    <p:sldId id="266" r:id="rId9"/>
    <p:sldId id="270" r:id="rId10"/>
    <p:sldId id="450" r:id="rId11"/>
    <p:sldId id="259" r:id="rId12"/>
    <p:sldId id="477" r:id="rId13"/>
    <p:sldId id="478" r:id="rId14"/>
    <p:sldId id="479" r:id="rId15"/>
    <p:sldId id="482" r:id="rId16"/>
    <p:sldId id="486" r:id="rId17"/>
    <p:sldId id="485" r:id="rId18"/>
    <p:sldId id="487" r:id="rId19"/>
    <p:sldId id="488" r:id="rId20"/>
    <p:sldId id="489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481"/>
            <p14:sldId id="266"/>
            <p14:sldId id="270"/>
          </p14:sldIdLst>
        </p14:section>
        <p14:section name="UI 설명" id="{59004B11-1E85-4B8A-9F39-FB7E309C18A7}">
          <p14:sldIdLst>
            <p14:sldId id="450"/>
            <p14:sldId id="259"/>
            <p14:sldId id="477"/>
            <p14:sldId id="478"/>
            <p14:sldId id="479"/>
            <p14:sldId id="482"/>
            <p14:sldId id="486"/>
            <p14:sldId id="485"/>
            <p14:sldId id="487"/>
            <p14:sldId id="488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2" pos="3386" userDrawn="1">
          <p15:clr>
            <a:srgbClr val="A4A3A4"/>
          </p15:clr>
        </p15:guide>
        <p15:guide id="3" orient="horz" pos="26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C68941"/>
    <a:srgbClr val="BDD7EE"/>
    <a:srgbClr val="FFF6DD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6387" autoAdjust="0"/>
  </p:normalViewPr>
  <p:slideViewPr>
    <p:cSldViewPr snapToGrid="0" showGuides="1">
      <p:cViewPr varScale="1">
        <p:scale>
          <a:sx n="111" d="100"/>
          <a:sy n="111" d="100"/>
        </p:scale>
        <p:origin x="450" y="150"/>
      </p:cViewPr>
      <p:guideLst>
        <p:guide pos="3386"/>
        <p:guide orient="horz" pos="2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80779" y="202351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499235" y="2010626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056269" y="2022974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705838" y="201062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172258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881522" y="2022974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6292632" y="2022974"/>
            <a:ext cx="775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176643" y="2014674"/>
            <a:ext cx="71712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001896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gif"/><Relationship Id="rId7" Type="http://schemas.openxmlformats.org/officeDocument/2006/relationships/image" Target="../media/image2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2195724"/>
              </p:ext>
            </p:extLst>
          </p:nvPr>
        </p:nvGraphicFramePr>
        <p:xfrm>
          <a:off x="6172202" y="1449705"/>
          <a:ext cx="5440680" cy="2203431"/>
        </p:xfrm>
        <a:graphic>
          <a:graphicData uri="http://schemas.openxmlformats.org/drawingml/2006/table">
            <a:tbl>
              <a:tblPr/>
              <a:tblGrid>
                <a:gridCol w="233250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940229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6" y="3382973"/>
            <a:ext cx="7826184" cy="299066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3722"/>
            <a:ext cx="5562600" cy="14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32666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A9B14-68D7-4B68-A7AD-43520A75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26F306-E326-4372-8D49-C75B7BA572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CC9C50-2FD3-4F00-B9E8-D45DD684AC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69" name="표 13">
            <a:extLst>
              <a:ext uri="{FF2B5EF4-FFF2-40B4-BE49-F238E27FC236}">
                <a16:creationId xmlns:a16="http://schemas.microsoft.com/office/drawing/2014/main" id="{078733F6-3D80-4467-A663-A0A02A92317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2635813"/>
              </p:ext>
            </p:extLst>
          </p:nvPr>
        </p:nvGraphicFramePr>
        <p:xfrm>
          <a:off x="8966200" y="1908175"/>
          <a:ext cx="2790371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25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29511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</a:tbl>
          </a:graphicData>
        </a:graphic>
      </p:graphicFrame>
      <p:graphicFrame>
        <p:nvGraphicFramePr>
          <p:cNvPr id="72" name="표 56">
            <a:extLst>
              <a:ext uri="{FF2B5EF4-FFF2-40B4-BE49-F238E27FC236}">
                <a16:creationId xmlns:a16="http://schemas.microsoft.com/office/drawing/2014/main" id="{50A8D965-408B-4CE7-93B7-B5B31A74F4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97598762"/>
              </p:ext>
            </p:extLst>
          </p:nvPr>
        </p:nvGraphicFramePr>
        <p:xfrm>
          <a:off x="8966200" y="5482614"/>
          <a:ext cx="2790371" cy="87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371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387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54417802-8A8C-4654-92CE-8E650719A4A1}"/>
              </a:ext>
            </a:extLst>
          </p:cNvPr>
          <p:cNvSpPr/>
          <p:nvPr/>
        </p:nvSpPr>
        <p:spPr>
          <a:xfrm>
            <a:off x="10039916" y="62150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4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918C42AF-957D-4809-8415-EA1F1110F9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9" y="2871788"/>
            <a:ext cx="5451243" cy="3087687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C07008-C89B-464B-B3ED-5022881FD161}"/>
              </a:ext>
            </a:extLst>
          </p:cNvPr>
          <p:cNvSpPr/>
          <p:nvPr/>
        </p:nvSpPr>
        <p:spPr>
          <a:xfrm>
            <a:off x="957640" y="295817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303282-A97E-4B40-B38A-F61EA3F480F2}"/>
              </a:ext>
            </a:extLst>
          </p:cNvPr>
          <p:cNvSpPr/>
          <p:nvPr/>
        </p:nvSpPr>
        <p:spPr>
          <a:xfrm>
            <a:off x="957640" y="340545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2CC50B-75A5-4CE0-BB41-18A3106298AD}"/>
              </a:ext>
            </a:extLst>
          </p:cNvPr>
          <p:cNvSpPr/>
          <p:nvPr/>
        </p:nvSpPr>
        <p:spPr>
          <a:xfrm>
            <a:off x="957640" y="385274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B39CADF-1DF5-48A2-AE9D-B102F3FCDD0B}"/>
              </a:ext>
            </a:extLst>
          </p:cNvPr>
          <p:cNvSpPr/>
          <p:nvPr/>
        </p:nvSpPr>
        <p:spPr>
          <a:xfrm>
            <a:off x="957640" y="429522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1E2FDB4-3C07-4ED2-A6C8-417DEF16C8FB}"/>
              </a:ext>
            </a:extLst>
          </p:cNvPr>
          <p:cNvSpPr/>
          <p:nvPr/>
        </p:nvSpPr>
        <p:spPr>
          <a:xfrm>
            <a:off x="957640" y="473705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C8117A8-1047-4D77-983B-A86E36C55A28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1351683" y="318842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2A28C7F-FFBE-4E92-8732-BDA65643BBC9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1351683" y="363570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73C4D26-4D1F-49DF-8FDA-4E662EF14795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>
            <a:off x="1351683" y="408298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0A8DE0A-8149-4399-AF6C-ADF958273F74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>
            <a:off x="1351683" y="452547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33">
            <a:extLst>
              <a:ext uri="{FF2B5EF4-FFF2-40B4-BE49-F238E27FC236}">
                <a16:creationId xmlns:a16="http://schemas.microsoft.com/office/drawing/2014/main" id="{D9B25A60-0EF0-4E46-A116-546766B6D42D}"/>
              </a:ext>
            </a:extLst>
          </p:cNvPr>
          <p:cNvCxnSpPr>
            <a:cxnSpLocks/>
            <a:stCxn id="111" idx="1"/>
            <a:endCxn id="109" idx="1"/>
          </p:cNvCxnSpPr>
          <p:nvPr/>
        </p:nvCxnSpPr>
        <p:spPr>
          <a:xfrm rot="10800000">
            <a:off x="957640" y="396786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353C31E-F801-400C-9B0D-B220CB06DEDA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745726" y="4410351"/>
            <a:ext cx="234003" cy="5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7CEC42-EF16-473C-9C0F-4929BA84480B}"/>
              </a:ext>
            </a:extLst>
          </p:cNvPr>
          <p:cNvSpPr/>
          <p:nvPr/>
        </p:nvSpPr>
        <p:spPr>
          <a:xfrm>
            <a:off x="6696691" y="25690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36" name="모서리가 둥근 직사각형 20">
            <a:extLst>
              <a:ext uri="{FF2B5EF4-FFF2-40B4-BE49-F238E27FC236}">
                <a16:creationId xmlns:a16="http://schemas.microsoft.com/office/drawing/2014/main" id="{03F9FB3A-CBB3-49B8-AED8-D2A781561051}"/>
              </a:ext>
            </a:extLst>
          </p:cNvPr>
          <p:cNvSpPr/>
          <p:nvPr/>
        </p:nvSpPr>
        <p:spPr>
          <a:xfrm>
            <a:off x="5090148" y="248638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모서리가 둥근 직사각형 20">
            <a:extLst>
              <a:ext uri="{FF2B5EF4-FFF2-40B4-BE49-F238E27FC236}">
                <a16:creationId xmlns:a16="http://schemas.microsoft.com/office/drawing/2014/main" id="{168CA15B-9330-437E-9EB8-62D933FD7B1A}"/>
              </a:ext>
            </a:extLst>
          </p:cNvPr>
          <p:cNvSpPr/>
          <p:nvPr/>
        </p:nvSpPr>
        <p:spPr>
          <a:xfrm>
            <a:off x="7774755" y="295147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38" name="직선 화살표 연결선 33">
            <a:extLst>
              <a:ext uri="{FF2B5EF4-FFF2-40B4-BE49-F238E27FC236}">
                <a16:creationId xmlns:a16="http://schemas.microsoft.com/office/drawing/2014/main" id="{8D436333-040D-42BA-9E20-EB46394E676C}"/>
              </a:ext>
            </a:extLst>
          </p:cNvPr>
          <p:cNvCxnSpPr>
            <a:cxnSpLocks/>
            <a:endCxn id="136" idx="3"/>
          </p:cNvCxnSpPr>
          <p:nvPr/>
        </p:nvCxnSpPr>
        <p:spPr>
          <a:xfrm rot="10800000">
            <a:off x="5775416" y="2600602"/>
            <a:ext cx="877690" cy="5792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33">
            <a:extLst>
              <a:ext uri="{FF2B5EF4-FFF2-40B4-BE49-F238E27FC236}">
                <a16:creationId xmlns:a16="http://schemas.microsoft.com/office/drawing/2014/main" id="{5AEA7DBD-4E5F-4C84-826A-C5E306C4635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7298542" y="3170090"/>
            <a:ext cx="818847" cy="9806"/>
          </a:xfrm>
          <a:prstGeom prst="bentConnector4">
            <a:avLst>
              <a:gd name="adj1" fmla="val 29078"/>
              <a:gd name="adj2" fmla="val 2431226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33">
            <a:extLst>
              <a:ext uri="{FF2B5EF4-FFF2-40B4-BE49-F238E27FC236}">
                <a16:creationId xmlns:a16="http://schemas.microsoft.com/office/drawing/2014/main" id="{23FBA61A-8E9B-453C-8996-16A90ED9ED31}"/>
              </a:ext>
            </a:extLst>
          </p:cNvPr>
          <p:cNvCxnSpPr>
            <a:cxnSpLocks/>
            <a:stCxn id="136" idx="1"/>
            <a:endCxn id="104" idx="0"/>
          </p:cNvCxnSpPr>
          <p:nvPr/>
        </p:nvCxnSpPr>
        <p:spPr>
          <a:xfrm rot="10800000" flipV="1">
            <a:off x="4705352" y="2600600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33">
            <a:extLst>
              <a:ext uri="{FF2B5EF4-FFF2-40B4-BE49-F238E27FC236}">
                <a16:creationId xmlns:a16="http://schemas.microsoft.com/office/drawing/2014/main" id="{211CA761-859C-4630-BC1B-B6C9D2C66BC9}"/>
              </a:ext>
            </a:extLst>
          </p:cNvPr>
          <p:cNvCxnSpPr>
            <a:cxnSpLocks/>
            <a:stCxn id="137" idx="0"/>
            <a:endCxn id="135" idx="3"/>
          </p:cNvCxnSpPr>
          <p:nvPr/>
        </p:nvCxnSpPr>
        <p:spPr>
          <a:xfrm rot="16200000" flipV="1">
            <a:off x="7616017" y="2450101"/>
            <a:ext cx="267315" cy="735430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33">
            <a:extLst>
              <a:ext uri="{FF2B5EF4-FFF2-40B4-BE49-F238E27FC236}">
                <a16:creationId xmlns:a16="http://schemas.microsoft.com/office/drawing/2014/main" id="{49678B8C-6B69-47AF-B343-BA254C173C79}"/>
              </a:ext>
            </a:extLst>
          </p:cNvPr>
          <p:cNvCxnSpPr>
            <a:cxnSpLocks/>
            <a:stCxn id="137" idx="3"/>
            <a:endCxn id="104" idx="3"/>
          </p:cNvCxnSpPr>
          <p:nvPr/>
        </p:nvCxnSpPr>
        <p:spPr>
          <a:xfrm flipH="1">
            <a:off x="7430972" y="3065685"/>
            <a:ext cx="1029051" cy="1349947"/>
          </a:xfrm>
          <a:prstGeom prst="bentConnector3">
            <a:avLst>
              <a:gd name="adj1" fmla="val -2221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FD3AC23-F7D9-45FA-A530-3469EA2FF8B6}"/>
              </a:ext>
            </a:extLst>
          </p:cNvPr>
          <p:cNvSpPr txBox="1"/>
          <p:nvPr/>
        </p:nvSpPr>
        <p:spPr>
          <a:xfrm>
            <a:off x="2066958" y="304238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E8B3ADC-70A7-4FB2-BDA5-B1BF2D5C3441}"/>
              </a:ext>
            </a:extLst>
          </p:cNvPr>
          <p:cNvSpPr txBox="1"/>
          <p:nvPr/>
        </p:nvSpPr>
        <p:spPr>
          <a:xfrm>
            <a:off x="2438364" y="317989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19D5F02-1AE1-4FB4-8D85-76E91EDC213B}"/>
              </a:ext>
            </a:extLst>
          </p:cNvPr>
          <p:cNvSpPr txBox="1"/>
          <p:nvPr/>
        </p:nvSpPr>
        <p:spPr>
          <a:xfrm>
            <a:off x="3039750" y="299508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3D86C5-7B4A-4FE8-8A91-8D51532D46A1}"/>
              </a:ext>
            </a:extLst>
          </p:cNvPr>
          <p:cNvSpPr txBox="1"/>
          <p:nvPr/>
        </p:nvSpPr>
        <p:spPr>
          <a:xfrm>
            <a:off x="3709045" y="300270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09DE3F0-C290-4D1B-A1E7-D18F954928EC}"/>
              </a:ext>
            </a:extLst>
          </p:cNvPr>
          <p:cNvSpPr txBox="1"/>
          <p:nvPr/>
        </p:nvSpPr>
        <p:spPr>
          <a:xfrm>
            <a:off x="5730235" y="297975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2907AF7-784C-4B81-9115-B8AE47CB917B}"/>
              </a:ext>
            </a:extLst>
          </p:cNvPr>
          <p:cNvSpPr txBox="1"/>
          <p:nvPr/>
        </p:nvSpPr>
        <p:spPr>
          <a:xfrm>
            <a:off x="6682753" y="304153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5CEFD64-2037-44E2-9F6B-ED62EFB20FC3}"/>
              </a:ext>
            </a:extLst>
          </p:cNvPr>
          <p:cNvSpPr txBox="1"/>
          <p:nvPr/>
        </p:nvSpPr>
        <p:spPr>
          <a:xfrm>
            <a:off x="6982581" y="369127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4CED426-A26C-4DAC-94BD-7C5BDC90704F}"/>
              </a:ext>
            </a:extLst>
          </p:cNvPr>
          <p:cNvSpPr txBox="1"/>
          <p:nvPr/>
        </p:nvSpPr>
        <p:spPr>
          <a:xfrm>
            <a:off x="3439128" y="396041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1EE26F-D810-4D50-A9B2-2D258AC88BFF}"/>
              </a:ext>
            </a:extLst>
          </p:cNvPr>
          <p:cNvSpPr txBox="1"/>
          <p:nvPr/>
        </p:nvSpPr>
        <p:spPr>
          <a:xfrm>
            <a:off x="7029055" y="498738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8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D830B-A3C6-4DB8-8846-D073A5B3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9FAEDB2-7119-49AF-890D-3B213547C2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72EC2-D69A-478A-9FC4-73A890099C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64" name="표 13">
            <a:extLst>
              <a:ext uri="{FF2B5EF4-FFF2-40B4-BE49-F238E27FC236}">
                <a16:creationId xmlns:a16="http://schemas.microsoft.com/office/drawing/2014/main" id="{5423BAFA-07B2-4AEE-AA87-EE0507D39F7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89477596"/>
              </p:ext>
            </p:extLst>
          </p:nvPr>
        </p:nvGraphicFramePr>
        <p:xfrm>
          <a:off x="8966201" y="1908175"/>
          <a:ext cx="2852102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1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4588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pic>
        <p:nvPicPr>
          <p:cNvPr id="70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5660C356-3F9D-433A-B2D9-2253D32AB6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9" y="2871788"/>
            <a:ext cx="5451243" cy="3087687"/>
          </a:xfr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76D941-9CF9-46C8-BA58-5A835F23C730}"/>
              </a:ext>
            </a:extLst>
          </p:cNvPr>
          <p:cNvSpPr/>
          <p:nvPr/>
        </p:nvSpPr>
        <p:spPr>
          <a:xfrm>
            <a:off x="957640" y="295817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8E05F8-48CF-40CD-8BFC-0D57B316DAB5}"/>
              </a:ext>
            </a:extLst>
          </p:cNvPr>
          <p:cNvSpPr/>
          <p:nvPr/>
        </p:nvSpPr>
        <p:spPr>
          <a:xfrm>
            <a:off x="957640" y="340545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F28BA95-5E88-4E1D-ABBD-9CA2C48467CD}"/>
              </a:ext>
            </a:extLst>
          </p:cNvPr>
          <p:cNvSpPr/>
          <p:nvPr/>
        </p:nvSpPr>
        <p:spPr>
          <a:xfrm>
            <a:off x="957640" y="385274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9F1E39-A7C1-4125-99D7-FD5E0B31ADBC}"/>
              </a:ext>
            </a:extLst>
          </p:cNvPr>
          <p:cNvSpPr/>
          <p:nvPr/>
        </p:nvSpPr>
        <p:spPr>
          <a:xfrm>
            <a:off x="957640" y="429522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37D3336-F3F3-4C11-8ED5-3D71920C21C0}"/>
              </a:ext>
            </a:extLst>
          </p:cNvPr>
          <p:cNvSpPr/>
          <p:nvPr/>
        </p:nvSpPr>
        <p:spPr>
          <a:xfrm>
            <a:off x="957640" y="473705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178AF4-A3DF-45C8-A690-2FB15D6C4A76}"/>
              </a:ext>
            </a:extLst>
          </p:cNvPr>
          <p:cNvCxnSpPr>
            <a:stCxn id="71" idx="2"/>
            <a:endCxn id="72" idx="0"/>
          </p:cNvCxnSpPr>
          <p:nvPr/>
        </p:nvCxnSpPr>
        <p:spPr>
          <a:xfrm>
            <a:off x="1351683" y="318842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65ACFDF-BB14-4F73-A6C0-9650198CCEA7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1351683" y="363570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13D309A-AF41-4E25-A9BF-946EEB678F8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1351683" y="408298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152FBBC-5106-418F-974B-70FCC26DFCD2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1351683" y="452547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33">
            <a:extLst>
              <a:ext uri="{FF2B5EF4-FFF2-40B4-BE49-F238E27FC236}">
                <a16:creationId xmlns:a16="http://schemas.microsoft.com/office/drawing/2014/main" id="{CB12256C-49E3-43E6-9151-1E4C7904BCF5}"/>
              </a:ext>
            </a:extLst>
          </p:cNvPr>
          <p:cNvCxnSpPr>
            <a:cxnSpLocks/>
            <a:stCxn id="75" idx="1"/>
            <a:endCxn id="73" idx="1"/>
          </p:cNvCxnSpPr>
          <p:nvPr/>
        </p:nvCxnSpPr>
        <p:spPr>
          <a:xfrm rot="10800000">
            <a:off x="957640" y="396786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24F29E4-916C-4EEA-9912-19E97B9C8899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745726" y="4410351"/>
            <a:ext cx="234003" cy="5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6C2ED2-FE14-41F0-9FD4-14E76CEA782B}"/>
              </a:ext>
            </a:extLst>
          </p:cNvPr>
          <p:cNvSpPr/>
          <p:nvPr/>
        </p:nvSpPr>
        <p:spPr>
          <a:xfrm>
            <a:off x="6696691" y="25690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D26664E-9C8F-4A4B-A4A4-A8C45B6B7386}"/>
              </a:ext>
            </a:extLst>
          </p:cNvPr>
          <p:cNvSpPr/>
          <p:nvPr/>
        </p:nvSpPr>
        <p:spPr>
          <a:xfrm>
            <a:off x="5090148" y="248638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모서리가 둥근 직사각형 20">
            <a:extLst>
              <a:ext uri="{FF2B5EF4-FFF2-40B4-BE49-F238E27FC236}">
                <a16:creationId xmlns:a16="http://schemas.microsoft.com/office/drawing/2014/main" id="{8643150A-A608-45E6-8AB7-3E489E9CE066}"/>
              </a:ext>
            </a:extLst>
          </p:cNvPr>
          <p:cNvSpPr/>
          <p:nvPr/>
        </p:nvSpPr>
        <p:spPr>
          <a:xfrm>
            <a:off x="7774755" y="295147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85" name="직선 화살표 연결선 33">
            <a:extLst>
              <a:ext uri="{FF2B5EF4-FFF2-40B4-BE49-F238E27FC236}">
                <a16:creationId xmlns:a16="http://schemas.microsoft.com/office/drawing/2014/main" id="{1F0A717F-75B6-42DB-8509-356C6856848A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>
            <a:off x="5775416" y="2600602"/>
            <a:ext cx="877690" cy="5792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33">
            <a:extLst>
              <a:ext uri="{FF2B5EF4-FFF2-40B4-BE49-F238E27FC236}">
                <a16:creationId xmlns:a16="http://schemas.microsoft.com/office/drawing/2014/main" id="{CBB0DBC7-A758-4158-B381-D88FD0635F5C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7298542" y="3170090"/>
            <a:ext cx="818847" cy="9806"/>
          </a:xfrm>
          <a:prstGeom prst="bentConnector4">
            <a:avLst>
              <a:gd name="adj1" fmla="val 29078"/>
              <a:gd name="adj2" fmla="val 2431226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33">
            <a:extLst>
              <a:ext uri="{FF2B5EF4-FFF2-40B4-BE49-F238E27FC236}">
                <a16:creationId xmlns:a16="http://schemas.microsoft.com/office/drawing/2014/main" id="{11C482EC-8DC3-4110-84A7-BB83C7DB8D65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 flipV="1">
            <a:off x="4705352" y="2600600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33">
            <a:extLst>
              <a:ext uri="{FF2B5EF4-FFF2-40B4-BE49-F238E27FC236}">
                <a16:creationId xmlns:a16="http://schemas.microsoft.com/office/drawing/2014/main" id="{022DCB8E-E0D6-4BF7-AE95-B393946ABB88}"/>
              </a:ext>
            </a:extLst>
          </p:cNvPr>
          <p:cNvCxnSpPr>
            <a:cxnSpLocks/>
            <a:stCxn id="84" idx="0"/>
            <a:endCxn id="82" idx="3"/>
          </p:cNvCxnSpPr>
          <p:nvPr/>
        </p:nvCxnSpPr>
        <p:spPr>
          <a:xfrm rot="16200000" flipV="1">
            <a:off x="7616017" y="2450101"/>
            <a:ext cx="267315" cy="735430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33">
            <a:extLst>
              <a:ext uri="{FF2B5EF4-FFF2-40B4-BE49-F238E27FC236}">
                <a16:creationId xmlns:a16="http://schemas.microsoft.com/office/drawing/2014/main" id="{5A1E021E-D2F7-4483-9BA7-8A7ED979609A}"/>
              </a:ext>
            </a:extLst>
          </p:cNvPr>
          <p:cNvCxnSpPr>
            <a:cxnSpLocks/>
            <a:stCxn id="84" idx="3"/>
          </p:cNvCxnSpPr>
          <p:nvPr/>
        </p:nvCxnSpPr>
        <p:spPr>
          <a:xfrm flipH="1">
            <a:off x="7430972" y="3065685"/>
            <a:ext cx="1029051" cy="1349947"/>
          </a:xfrm>
          <a:prstGeom prst="bentConnector3">
            <a:avLst>
              <a:gd name="adj1" fmla="val -2221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E326EE0-0A66-469B-A22A-B067E3E63DE6}"/>
              </a:ext>
            </a:extLst>
          </p:cNvPr>
          <p:cNvSpPr txBox="1"/>
          <p:nvPr/>
        </p:nvSpPr>
        <p:spPr>
          <a:xfrm>
            <a:off x="2066958" y="304238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1A55D6-001C-4120-B606-2CF223444485}"/>
              </a:ext>
            </a:extLst>
          </p:cNvPr>
          <p:cNvSpPr txBox="1"/>
          <p:nvPr/>
        </p:nvSpPr>
        <p:spPr>
          <a:xfrm>
            <a:off x="2438364" y="317989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DA4736-86AF-4FC3-95D5-98747C9688B0}"/>
              </a:ext>
            </a:extLst>
          </p:cNvPr>
          <p:cNvSpPr txBox="1"/>
          <p:nvPr/>
        </p:nvSpPr>
        <p:spPr>
          <a:xfrm>
            <a:off x="3039750" y="299508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7CB7A7-F017-4984-B4F4-A39C6CC19EAA}"/>
              </a:ext>
            </a:extLst>
          </p:cNvPr>
          <p:cNvSpPr txBox="1"/>
          <p:nvPr/>
        </p:nvSpPr>
        <p:spPr>
          <a:xfrm>
            <a:off x="3709045" y="300270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D824F8-831E-44DC-B191-097F5E65FCD3}"/>
              </a:ext>
            </a:extLst>
          </p:cNvPr>
          <p:cNvSpPr txBox="1"/>
          <p:nvPr/>
        </p:nvSpPr>
        <p:spPr>
          <a:xfrm>
            <a:off x="5730235" y="297975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D43D17-D6DF-4CE4-BC5A-6EC3946640E4}"/>
              </a:ext>
            </a:extLst>
          </p:cNvPr>
          <p:cNvSpPr txBox="1"/>
          <p:nvPr/>
        </p:nvSpPr>
        <p:spPr>
          <a:xfrm>
            <a:off x="6682753" y="304153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9C7E22E-EA10-4DEF-B26E-B377E7D5830B}"/>
              </a:ext>
            </a:extLst>
          </p:cNvPr>
          <p:cNvSpPr txBox="1"/>
          <p:nvPr/>
        </p:nvSpPr>
        <p:spPr>
          <a:xfrm>
            <a:off x="6982581" y="369127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0F8977-C057-43A0-B8DC-529D9E1FB926}"/>
              </a:ext>
            </a:extLst>
          </p:cNvPr>
          <p:cNvSpPr txBox="1"/>
          <p:nvPr/>
        </p:nvSpPr>
        <p:spPr>
          <a:xfrm>
            <a:off x="3439128" y="396041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C0F1FCD-4E42-44CB-965F-DB77F6CA2B7F}"/>
              </a:ext>
            </a:extLst>
          </p:cNvPr>
          <p:cNvSpPr txBox="1"/>
          <p:nvPr/>
        </p:nvSpPr>
        <p:spPr>
          <a:xfrm>
            <a:off x="7029055" y="498738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  <p:graphicFrame>
        <p:nvGraphicFramePr>
          <p:cNvPr id="102" name="표 56">
            <a:extLst>
              <a:ext uri="{FF2B5EF4-FFF2-40B4-BE49-F238E27FC236}">
                <a16:creationId xmlns:a16="http://schemas.microsoft.com/office/drawing/2014/main" id="{E8743408-BB87-41D7-93C2-84C81AF985E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35766689"/>
              </p:ext>
            </p:extLst>
          </p:nvPr>
        </p:nvGraphicFramePr>
        <p:xfrm>
          <a:off x="8966200" y="4675889"/>
          <a:ext cx="2852102" cy="16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10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28739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9262D3C1-D73C-4962-9F4F-7F603F5112D2}"/>
              </a:ext>
            </a:extLst>
          </p:cNvPr>
          <p:cNvSpPr/>
          <p:nvPr/>
        </p:nvSpPr>
        <p:spPr>
          <a:xfrm>
            <a:off x="10070782" y="6071954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8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DC54C-893D-4E78-B39D-48D8ED03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AE1E88-B211-479D-A1D2-654CB6EBDF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DC805-368D-47F8-9D20-C494960970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3BC78-AEA2-4FB9-AF45-0D16A72974F7}"/>
              </a:ext>
            </a:extLst>
          </p:cNvPr>
          <p:cNvSpPr txBox="1"/>
          <p:nvPr/>
        </p:nvSpPr>
        <p:spPr>
          <a:xfrm>
            <a:off x="4904460" y="28257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21C2E-F38A-4F33-A580-528F4B38ED32}"/>
              </a:ext>
            </a:extLst>
          </p:cNvPr>
          <p:cNvSpPr txBox="1"/>
          <p:nvPr/>
        </p:nvSpPr>
        <p:spPr>
          <a:xfrm>
            <a:off x="4904460" y="306863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pic>
        <p:nvPicPr>
          <p:cNvPr id="32" name="내용 개체 틀 8">
            <a:extLst>
              <a:ext uri="{FF2B5EF4-FFF2-40B4-BE49-F238E27FC236}">
                <a16:creationId xmlns:a16="http://schemas.microsoft.com/office/drawing/2014/main" id="{2D27C86F-57B4-4BD6-B475-A7C8E50E48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2DAF9A-0DBB-4FCD-821E-7852FCB73999}"/>
              </a:ext>
            </a:extLst>
          </p:cNvPr>
          <p:cNvSpPr txBox="1"/>
          <p:nvPr/>
        </p:nvSpPr>
        <p:spPr>
          <a:xfrm>
            <a:off x="2016500" y="3298193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C59EF4-4303-42C0-AEE9-CA7D2F160523}"/>
              </a:ext>
            </a:extLst>
          </p:cNvPr>
          <p:cNvSpPr/>
          <p:nvPr/>
        </p:nvSpPr>
        <p:spPr>
          <a:xfrm>
            <a:off x="2856011" y="3574443"/>
            <a:ext cx="1474235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E13A25-3F9F-445D-994F-59C29DDC5B34}"/>
              </a:ext>
            </a:extLst>
          </p:cNvPr>
          <p:cNvSpPr/>
          <p:nvPr/>
        </p:nvSpPr>
        <p:spPr>
          <a:xfrm>
            <a:off x="2862892" y="3578295"/>
            <a:ext cx="1178682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425B3A-CAB0-4D86-864C-B28398D25FD4}"/>
              </a:ext>
            </a:extLst>
          </p:cNvPr>
          <p:cNvSpPr txBox="1"/>
          <p:nvPr/>
        </p:nvSpPr>
        <p:spPr>
          <a:xfrm>
            <a:off x="3393439" y="350421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243509-1443-4F91-ADAB-2C0DD0DF6E72}"/>
              </a:ext>
            </a:extLst>
          </p:cNvPr>
          <p:cNvSpPr/>
          <p:nvPr/>
        </p:nvSpPr>
        <p:spPr>
          <a:xfrm>
            <a:off x="3066621" y="3811477"/>
            <a:ext cx="1061715" cy="11593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94677D-478E-4C7C-8136-91199154258D}"/>
              </a:ext>
            </a:extLst>
          </p:cNvPr>
          <p:cNvSpPr/>
          <p:nvPr/>
        </p:nvSpPr>
        <p:spPr>
          <a:xfrm>
            <a:off x="1001442" y="296615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E913BC-674B-44ED-B3A5-06645AFBAAC9}"/>
              </a:ext>
            </a:extLst>
          </p:cNvPr>
          <p:cNvSpPr/>
          <p:nvPr/>
        </p:nvSpPr>
        <p:spPr>
          <a:xfrm>
            <a:off x="1001442" y="341343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7C258C-25E8-44C1-A5BB-6B79FB7720EB}"/>
              </a:ext>
            </a:extLst>
          </p:cNvPr>
          <p:cNvSpPr/>
          <p:nvPr/>
        </p:nvSpPr>
        <p:spPr>
          <a:xfrm>
            <a:off x="1001442" y="386072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B46579-E5A4-4D44-BBA2-69D27FD49D47}"/>
              </a:ext>
            </a:extLst>
          </p:cNvPr>
          <p:cNvSpPr/>
          <p:nvPr/>
        </p:nvSpPr>
        <p:spPr>
          <a:xfrm>
            <a:off x="1001442" y="430320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6535D7-9FD4-4BDD-BDA0-2FBA40B03059}"/>
              </a:ext>
            </a:extLst>
          </p:cNvPr>
          <p:cNvSpPr/>
          <p:nvPr/>
        </p:nvSpPr>
        <p:spPr>
          <a:xfrm>
            <a:off x="1001442" y="474503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0B36D7-F22E-4F22-ABB7-481E67441FAC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1395485" y="319640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EDC41E-1B1A-40D8-9C0B-E021CE582629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395485" y="364368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E2FA5B-2F9A-40FC-820B-550C6DA40E88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395485" y="409096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46CB9D7-4923-4ABA-AF6A-0294A84913E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1395485" y="453345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B2FEB576-3D5A-4C48-BD3F-08EFDD6CFAD7}"/>
              </a:ext>
            </a:extLst>
          </p:cNvPr>
          <p:cNvCxnSpPr>
            <a:cxnSpLocks/>
            <a:stCxn id="42" idx="1"/>
            <a:endCxn id="40" idx="1"/>
          </p:cNvCxnSpPr>
          <p:nvPr/>
        </p:nvCxnSpPr>
        <p:spPr>
          <a:xfrm rot="10800000">
            <a:off x="1001442" y="397584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8A952E7-6E99-44AA-AB3C-7A9B7D7C24CD}"/>
              </a:ext>
            </a:extLst>
          </p:cNvPr>
          <p:cNvCxnSpPr>
            <a:cxnSpLocks/>
            <a:stCxn id="41" idx="3"/>
            <a:endCxn id="32" idx="1"/>
          </p:cNvCxnSpPr>
          <p:nvPr/>
        </p:nvCxnSpPr>
        <p:spPr>
          <a:xfrm flipV="1">
            <a:off x="1789528" y="4415632"/>
            <a:ext cx="193097" cy="269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13">
            <a:extLst>
              <a:ext uri="{FF2B5EF4-FFF2-40B4-BE49-F238E27FC236}">
                <a16:creationId xmlns:a16="http://schemas.microsoft.com/office/drawing/2014/main" id="{EE46099F-031A-474C-BE9E-917FB1D8035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96873814"/>
              </p:ext>
            </p:extLst>
          </p:nvPr>
        </p:nvGraphicFramePr>
        <p:xfrm>
          <a:off x="8966201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54" name="표 56">
            <a:extLst>
              <a:ext uri="{FF2B5EF4-FFF2-40B4-BE49-F238E27FC236}">
                <a16:creationId xmlns:a16="http://schemas.microsoft.com/office/drawing/2014/main" id="{606588ED-97DB-4C80-89D0-9EBE2E1D6A7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79605300"/>
              </p:ext>
            </p:extLst>
          </p:nvPr>
        </p:nvGraphicFramePr>
        <p:xfrm>
          <a:off x="8966200" y="4970830"/>
          <a:ext cx="2819400" cy="1357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0214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1AF994D-C744-4CAC-809B-8D665700BDD5}"/>
              </a:ext>
            </a:extLst>
          </p:cNvPr>
          <p:cNvSpPr txBox="1"/>
          <p:nvPr/>
        </p:nvSpPr>
        <p:spPr>
          <a:xfrm>
            <a:off x="4505661" y="289176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DA8813-5E14-4BDB-89F7-95DF0102615E}"/>
              </a:ext>
            </a:extLst>
          </p:cNvPr>
          <p:cNvSpPr txBox="1"/>
          <p:nvPr/>
        </p:nvSpPr>
        <p:spPr>
          <a:xfrm>
            <a:off x="4522599" y="311467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2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76937145"/>
              </p:ext>
            </p:extLst>
          </p:nvPr>
        </p:nvGraphicFramePr>
        <p:xfrm>
          <a:off x="8966200" y="1908175"/>
          <a:ext cx="2819400" cy="269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61094738"/>
              </p:ext>
            </p:extLst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6DAC23-D2E5-46C9-B5AB-0C11B73F9685}"/>
              </a:ext>
            </a:extLst>
          </p:cNvPr>
          <p:cNvSpPr/>
          <p:nvPr/>
        </p:nvSpPr>
        <p:spPr>
          <a:xfrm>
            <a:off x="4317409" y="309620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E601F6-85E0-46F5-AD57-02E67D15F7EA}"/>
              </a:ext>
            </a:extLst>
          </p:cNvPr>
          <p:cNvSpPr/>
          <p:nvPr/>
        </p:nvSpPr>
        <p:spPr>
          <a:xfrm>
            <a:off x="4551345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C433BD2-5B7C-4468-9AFC-32ED4F7C6D8E}"/>
              </a:ext>
            </a:extLst>
          </p:cNvPr>
          <p:cNvSpPr/>
          <p:nvPr/>
        </p:nvSpPr>
        <p:spPr>
          <a:xfrm>
            <a:off x="5471216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9874F9F-65E9-4E8E-B782-7772C9865D43}"/>
              </a:ext>
            </a:extLst>
          </p:cNvPr>
          <p:cNvSpPr/>
          <p:nvPr/>
        </p:nvSpPr>
        <p:spPr>
          <a:xfrm>
            <a:off x="6391087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49226F5C-B426-4218-AFDA-06B12B454319}"/>
              </a:ext>
            </a:extLst>
          </p:cNvPr>
          <p:cNvSpPr/>
          <p:nvPr/>
        </p:nvSpPr>
        <p:spPr>
          <a:xfrm>
            <a:off x="4367052" y="3629131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모서리가 둥근 직사각형 20">
            <a:extLst>
              <a:ext uri="{FF2B5EF4-FFF2-40B4-BE49-F238E27FC236}">
                <a16:creationId xmlns:a16="http://schemas.microsoft.com/office/drawing/2014/main" id="{273940E9-834F-425F-A078-BC5AC42DC4F4}"/>
              </a:ext>
            </a:extLst>
          </p:cNvPr>
          <p:cNvSpPr/>
          <p:nvPr/>
        </p:nvSpPr>
        <p:spPr>
          <a:xfrm>
            <a:off x="2114550" y="3399430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DA9058-E8A9-46FF-A0C8-20CDD34559D1}"/>
              </a:ext>
            </a:extLst>
          </p:cNvPr>
          <p:cNvSpPr/>
          <p:nvPr/>
        </p:nvSpPr>
        <p:spPr>
          <a:xfrm>
            <a:off x="2306911" y="3629131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9D0A55-56C9-4EF1-9A40-F9A03232B750}"/>
              </a:ext>
            </a:extLst>
          </p:cNvPr>
          <p:cNvSpPr/>
          <p:nvPr/>
        </p:nvSpPr>
        <p:spPr>
          <a:xfrm>
            <a:off x="2471642" y="4863154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43EBC5-E219-431E-A267-53DE03F42697}"/>
              </a:ext>
            </a:extLst>
          </p:cNvPr>
          <p:cNvSpPr/>
          <p:nvPr/>
        </p:nvSpPr>
        <p:spPr>
          <a:xfrm>
            <a:off x="3316580" y="4860766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420C05D-9281-4AF0-A187-44055617820F}"/>
              </a:ext>
            </a:extLst>
          </p:cNvPr>
          <p:cNvSpPr/>
          <p:nvPr/>
        </p:nvSpPr>
        <p:spPr>
          <a:xfrm>
            <a:off x="2563435" y="48961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1D5D93B-659F-45E4-92B4-3018B85F13A9}"/>
              </a:ext>
            </a:extLst>
          </p:cNvPr>
          <p:cNvSpPr/>
          <p:nvPr/>
        </p:nvSpPr>
        <p:spPr>
          <a:xfrm>
            <a:off x="3408373" y="4900822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4FFAB6-5EAF-4D67-8B5D-3F915567BC1E}"/>
              </a:ext>
            </a:extLst>
          </p:cNvPr>
          <p:cNvSpPr/>
          <p:nvPr/>
        </p:nvSpPr>
        <p:spPr>
          <a:xfrm>
            <a:off x="4499474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D223ADD-4ABB-4CE8-8A5F-E3B24641C990}"/>
              </a:ext>
            </a:extLst>
          </p:cNvPr>
          <p:cNvSpPr/>
          <p:nvPr/>
        </p:nvSpPr>
        <p:spPr>
          <a:xfrm>
            <a:off x="5219850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876AD81-EF6F-44A5-804E-24191FD79B44}"/>
              </a:ext>
            </a:extLst>
          </p:cNvPr>
          <p:cNvSpPr/>
          <p:nvPr/>
        </p:nvSpPr>
        <p:spPr>
          <a:xfrm>
            <a:off x="5940226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03285B-6748-4964-B2C4-7C5E975469D9}"/>
              </a:ext>
            </a:extLst>
          </p:cNvPr>
          <p:cNvSpPr/>
          <p:nvPr/>
        </p:nvSpPr>
        <p:spPr>
          <a:xfrm>
            <a:off x="6655844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947D67-F910-47D5-9604-EC47DF519129}"/>
              </a:ext>
            </a:extLst>
          </p:cNvPr>
          <p:cNvSpPr/>
          <p:nvPr/>
        </p:nvSpPr>
        <p:spPr>
          <a:xfrm>
            <a:off x="4499474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002F98-C637-4060-BCBD-04030DBC5EF8}"/>
              </a:ext>
            </a:extLst>
          </p:cNvPr>
          <p:cNvSpPr/>
          <p:nvPr/>
        </p:nvSpPr>
        <p:spPr>
          <a:xfrm>
            <a:off x="5219850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23E648-3AEB-4857-8ADB-8C944B914A76}"/>
              </a:ext>
            </a:extLst>
          </p:cNvPr>
          <p:cNvSpPr/>
          <p:nvPr/>
        </p:nvSpPr>
        <p:spPr>
          <a:xfrm>
            <a:off x="5940226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35FA23-AEAE-405F-8635-F9E04E9E30EE}"/>
              </a:ext>
            </a:extLst>
          </p:cNvPr>
          <p:cNvSpPr/>
          <p:nvPr/>
        </p:nvSpPr>
        <p:spPr>
          <a:xfrm>
            <a:off x="6655844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023BFF8-45CD-44D3-8B9B-94D16952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6" y="4777974"/>
            <a:ext cx="405236" cy="34330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B59AB1AF-16B4-46BD-8C0D-FCFD8257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65" y="4777974"/>
            <a:ext cx="405236" cy="343301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9191F8A-32FF-486A-BF72-C913DBD2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88" y="4777974"/>
            <a:ext cx="405236" cy="34330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975A951-B631-4B40-9F4C-239B813B8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79" y="4777974"/>
            <a:ext cx="405236" cy="343301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3E3CA3F-52A0-4C24-B977-38AB33391F3D}"/>
              </a:ext>
            </a:extLst>
          </p:cNvPr>
          <p:cNvSpPr/>
          <p:nvPr/>
        </p:nvSpPr>
        <p:spPr>
          <a:xfrm>
            <a:off x="517031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8EB16BA-C81F-444F-8EAC-0C4D2E6FD918}"/>
              </a:ext>
            </a:extLst>
          </p:cNvPr>
          <p:cNvSpPr/>
          <p:nvPr/>
        </p:nvSpPr>
        <p:spPr>
          <a:xfrm>
            <a:off x="587639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D80E217-D828-48AB-A806-734C93CA2169}"/>
              </a:ext>
            </a:extLst>
          </p:cNvPr>
          <p:cNvSpPr/>
          <p:nvPr/>
        </p:nvSpPr>
        <p:spPr>
          <a:xfrm>
            <a:off x="658980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AD2E44E-29AD-4290-A1C0-3256CA5C4A40}"/>
              </a:ext>
            </a:extLst>
          </p:cNvPr>
          <p:cNvSpPr/>
          <p:nvPr/>
        </p:nvSpPr>
        <p:spPr>
          <a:xfrm>
            <a:off x="6589802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2B4244F-B9C7-413D-A1E3-C6599991E147}"/>
              </a:ext>
            </a:extLst>
          </p:cNvPr>
          <p:cNvSpPr/>
          <p:nvPr/>
        </p:nvSpPr>
        <p:spPr>
          <a:xfrm>
            <a:off x="5890880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68ECE1D-1083-4E0E-9DD6-B75051CB4AE4}"/>
              </a:ext>
            </a:extLst>
          </p:cNvPr>
          <p:cNvSpPr/>
          <p:nvPr/>
        </p:nvSpPr>
        <p:spPr>
          <a:xfrm>
            <a:off x="5153957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2309E22-87E2-4608-84D5-B6ACC098F81A}"/>
              </a:ext>
            </a:extLst>
          </p:cNvPr>
          <p:cNvSpPr/>
          <p:nvPr/>
        </p:nvSpPr>
        <p:spPr>
          <a:xfrm>
            <a:off x="4449503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54AFBC-F08A-41EE-A739-810E06F47F81}"/>
              </a:ext>
            </a:extLst>
          </p:cNvPr>
          <p:cNvSpPr/>
          <p:nvPr/>
        </p:nvSpPr>
        <p:spPr>
          <a:xfrm>
            <a:off x="4446416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모서리가 둥근 사각형 설명선 15">
            <a:extLst>
              <a:ext uri="{FF2B5EF4-FFF2-40B4-BE49-F238E27FC236}">
                <a16:creationId xmlns:a16="http://schemas.microsoft.com/office/drawing/2014/main" id="{C2656D8B-8595-46D9-8115-5368B01CD44F}"/>
              </a:ext>
            </a:extLst>
          </p:cNvPr>
          <p:cNvSpPr/>
          <p:nvPr/>
        </p:nvSpPr>
        <p:spPr>
          <a:xfrm>
            <a:off x="4483406" y="4626586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050F66D-4964-4AB2-93EB-5AFDB3CE838E}"/>
              </a:ext>
            </a:extLst>
          </p:cNvPr>
          <p:cNvSpPr/>
          <p:nvPr/>
        </p:nvSpPr>
        <p:spPr>
          <a:xfrm>
            <a:off x="3198500" y="3629131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78B7BB-3936-47E4-AA6E-AAD906EBC8C1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19E425-BA11-43A1-9ED6-248B16D95B4D}"/>
              </a:ext>
            </a:extLst>
          </p:cNvPr>
          <p:cNvSpPr txBox="1"/>
          <p:nvPr/>
        </p:nvSpPr>
        <p:spPr>
          <a:xfrm>
            <a:off x="2306307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49B2B8-2F2C-40A8-92CB-5D6E807B8D19}"/>
              </a:ext>
            </a:extLst>
          </p:cNvPr>
          <p:cNvSpPr txBox="1"/>
          <p:nvPr/>
        </p:nvSpPr>
        <p:spPr>
          <a:xfrm>
            <a:off x="3197618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4844004-9766-45E4-BD2D-80110AC8ABD6}"/>
              </a:ext>
            </a:extLst>
          </p:cNvPr>
          <p:cNvSpPr txBox="1"/>
          <p:nvPr/>
        </p:nvSpPr>
        <p:spPr>
          <a:xfrm>
            <a:off x="4536165" y="339809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A0D691B-D3F0-401E-82D5-37B156BB1586}"/>
              </a:ext>
            </a:extLst>
          </p:cNvPr>
          <p:cNvSpPr txBox="1"/>
          <p:nvPr/>
        </p:nvSpPr>
        <p:spPr>
          <a:xfrm>
            <a:off x="6319242" y="3026900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47471E-EC7B-47F1-A0C4-A390A8F4C11A}"/>
              </a:ext>
            </a:extLst>
          </p:cNvPr>
          <p:cNvSpPr txBox="1"/>
          <p:nvPr/>
        </p:nvSpPr>
        <p:spPr>
          <a:xfrm>
            <a:off x="2522112" y="487263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387A2B-BEB2-4620-8355-F583DE9B396F}"/>
              </a:ext>
            </a:extLst>
          </p:cNvPr>
          <p:cNvSpPr txBox="1"/>
          <p:nvPr/>
        </p:nvSpPr>
        <p:spPr>
          <a:xfrm>
            <a:off x="4498095" y="387186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7AF762A-3065-408D-8283-A12FE9435DB3}"/>
              </a:ext>
            </a:extLst>
          </p:cNvPr>
          <p:cNvSpPr txBox="1"/>
          <p:nvPr/>
        </p:nvSpPr>
        <p:spPr>
          <a:xfrm>
            <a:off x="4475429" y="4613363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2F80AF2-10B3-422D-905D-3E55F855E111}"/>
              </a:ext>
            </a:extLst>
          </p:cNvPr>
          <p:cNvSpPr txBox="1"/>
          <p:nvPr/>
        </p:nvSpPr>
        <p:spPr>
          <a:xfrm>
            <a:off x="5924653" y="4704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12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4A3902-6719-427A-82E5-41CF630252A2}"/>
              </a:ext>
            </a:extLst>
          </p:cNvPr>
          <p:cNvSpPr/>
          <p:nvPr/>
        </p:nvSpPr>
        <p:spPr>
          <a:xfrm>
            <a:off x="4194816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277B08-05F1-4550-9FB7-6226B20F5057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6DAC23-D2E5-46C9-B5AB-0C11B73F9685}"/>
              </a:ext>
            </a:extLst>
          </p:cNvPr>
          <p:cNvSpPr/>
          <p:nvPr/>
        </p:nvSpPr>
        <p:spPr>
          <a:xfrm>
            <a:off x="5598733" y="384334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FB19C4-1156-4CF5-A8F0-183222BA63CD}"/>
              </a:ext>
            </a:extLst>
          </p:cNvPr>
          <p:cNvSpPr/>
          <p:nvPr/>
        </p:nvSpPr>
        <p:spPr>
          <a:xfrm>
            <a:off x="2225536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EA4E1B-1CE6-4041-AE4C-D46256B1F35D}"/>
              </a:ext>
            </a:extLst>
          </p:cNvPr>
          <p:cNvSpPr/>
          <p:nvPr/>
        </p:nvSpPr>
        <p:spPr>
          <a:xfrm>
            <a:off x="2815935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16154F-268D-4FC9-A992-3183A20CE280}"/>
              </a:ext>
            </a:extLst>
          </p:cNvPr>
          <p:cNvSpPr/>
          <p:nvPr/>
        </p:nvSpPr>
        <p:spPr>
          <a:xfrm>
            <a:off x="3432286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5CB2A3-FAE7-45EC-B293-EB161964EB4C}"/>
              </a:ext>
            </a:extLst>
          </p:cNvPr>
          <p:cNvSpPr/>
          <p:nvPr/>
        </p:nvSpPr>
        <p:spPr>
          <a:xfrm>
            <a:off x="405042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D6E73A1B-6D8E-474C-AA48-A6887194AB99}"/>
              </a:ext>
            </a:extLst>
          </p:cNvPr>
          <p:cNvSpPr/>
          <p:nvPr/>
        </p:nvSpPr>
        <p:spPr>
          <a:xfrm>
            <a:off x="2108975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8F3A72-15B1-4D5C-8F70-31D2300982C4}"/>
              </a:ext>
            </a:extLst>
          </p:cNvPr>
          <p:cNvSpPr/>
          <p:nvPr/>
        </p:nvSpPr>
        <p:spPr>
          <a:xfrm>
            <a:off x="5321942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CD281D-7AF9-4DC9-9F1C-63E83895AB66}"/>
              </a:ext>
            </a:extLst>
          </p:cNvPr>
          <p:cNvSpPr/>
          <p:nvPr/>
        </p:nvSpPr>
        <p:spPr>
          <a:xfrm>
            <a:off x="5912341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C996D8-9DA4-4541-9403-ECB22B7F11C8}"/>
              </a:ext>
            </a:extLst>
          </p:cNvPr>
          <p:cNvSpPr/>
          <p:nvPr/>
        </p:nvSpPr>
        <p:spPr>
          <a:xfrm>
            <a:off x="6528692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87A8C10F-4945-4370-BF5E-FA38C4782274}"/>
              </a:ext>
            </a:extLst>
          </p:cNvPr>
          <p:cNvSpPr/>
          <p:nvPr/>
        </p:nvSpPr>
        <p:spPr>
          <a:xfrm>
            <a:off x="5034968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49D945-EBCA-4FF9-8EB7-E54029386258}"/>
              </a:ext>
            </a:extLst>
          </p:cNvPr>
          <p:cNvSpPr/>
          <p:nvPr/>
        </p:nvSpPr>
        <p:spPr>
          <a:xfrm>
            <a:off x="5135082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D666865-E730-4EB3-8D22-3321ED37B726}"/>
              </a:ext>
            </a:extLst>
          </p:cNvPr>
          <p:cNvSpPr/>
          <p:nvPr/>
        </p:nvSpPr>
        <p:spPr>
          <a:xfrm>
            <a:off x="5673918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7F2F28-CF1D-4909-A738-8F4F091647E7}"/>
              </a:ext>
            </a:extLst>
          </p:cNvPr>
          <p:cNvSpPr/>
          <p:nvPr/>
        </p:nvSpPr>
        <p:spPr>
          <a:xfrm>
            <a:off x="6211159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D67243-B300-419B-B6C1-2CBA756D3EA2}"/>
              </a:ext>
            </a:extLst>
          </p:cNvPr>
          <p:cNvSpPr/>
          <p:nvPr/>
        </p:nvSpPr>
        <p:spPr>
          <a:xfrm>
            <a:off x="6757670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F56A07-C5B9-405F-BFCF-89B6F026C6BC}"/>
              </a:ext>
            </a:extLst>
          </p:cNvPr>
          <p:cNvSpPr/>
          <p:nvPr/>
        </p:nvSpPr>
        <p:spPr>
          <a:xfrm>
            <a:off x="5135082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859BD3F-3CDA-4A94-99EB-33ABE81EAEED}"/>
              </a:ext>
            </a:extLst>
          </p:cNvPr>
          <p:cNvSpPr/>
          <p:nvPr/>
        </p:nvSpPr>
        <p:spPr>
          <a:xfrm>
            <a:off x="5673918" y="4204840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C7D1E1-D945-4F72-9B18-78A637CA1A3A}"/>
              </a:ext>
            </a:extLst>
          </p:cNvPr>
          <p:cNvSpPr/>
          <p:nvPr/>
        </p:nvSpPr>
        <p:spPr>
          <a:xfrm>
            <a:off x="6211159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D15187-E5A7-4B84-8256-A6799F8D6E07}"/>
              </a:ext>
            </a:extLst>
          </p:cNvPr>
          <p:cNvSpPr/>
          <p:nvPr/>
        </p:nvSpPr>
        <p:spPr>
          <a:xfrm>
            <a:off x="6757670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B9553D8-897A-4D97-9D94-FC2F23631BDF}"/>
              </a:ext>
            </a:extLst>
          </p:cNvPr>
          <p:cNvGrpSpPr/>
          <p:nvPr/>
        </p:nvGrpSpPr>
        <p:grpSpPr>
          <a:xfrm>
            <a:off x="5169099" y="3752841"/>
            <a:ext cx="2009876" cy="871654"/>
            <a:chOff x="4819549" y="3632330"/>
            <a:chExt cx="2693324" cy="11680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362C517-5BA7-4156-B336-6B76C43578B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FFF3AE2-E87B-4520-A024-1842E8E8295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8DBDCE1-FB84-4268-A707-911EDD69B97D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AE33DF-B4B3-4348-B13F-0B3618E5A983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1743043-748F-44D1-A775-A1D1FB9C03B2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F3D6C1-6948-4142-8CD5-6A282E612D27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8A32149-94D2-4A4B-9B86-07EF2629C02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9098A50-F902-4B19-AAF5-E91B260396D3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5551DB5-44D2-43D4-BC67-DF4E3AED0FB7}"/>
              </a:ext>
            </a:extLst>
          </p:cNvPr>
          <p:cNvGrpSpPr/>
          <p:nvPr/>
        </p:nvGrpSpPr>
        <p:grpSpPr>
          <a:xfrm>
            <a:off x="5159732" y="4868864"/>
            <a:ext cx="996561" cy="448588"/>
            <a:chOff x="3850758" y="6212847"/>
            <a:chExt cx="996561" cy="44858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5CF190D-8371-46A8-BD6C-7104A02A62B1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7943D11-0E0E-4E67-BE0A-C3210832A85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7EDB28B-FE1E-4EEB-A07F-5386983555B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A783DA3-CF4F-4FF6-A1E5-6CD1C1191FB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162C96EB-F44E-4BDA-9968-4D3764C5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E4A61C57-4B08-4FB0-8F84-7417B9AFB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5206037" y="3816676"/>
            <a:ext cx="326822" cy="269946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2E75A62-5A0B-46F1-B4E7-7C8C9953BF4B}"/>
              </a:ext>
            </a:extLst>
          </p:cNvPr>
          <p:cNvSpPr/>
          <p:nvPr/>
        </p:nvSpPr>
        <p:spPr>
          <a:xfrm>
            <a:off x="5063098" y="369293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9112DBC5-5551-4DBA-B788-907CB7F0A51C}"/>
              </a:ext>
            </a:extLst>
          </p:cNvPr>
          <p:cNvGrpSpPr/>
          <p:nvPr/>
        </p:nvGrpSpPr>
        <p:grpSpPr>
          <a:xfrm>
            <a:off x="2508015" y="3690251"/>
            <a:ext cx="2363955" cy="1669116"/>
            <a:chOff x="2605281" y="5626316"/>
            <a:chExt cx="2363955" cy="1669116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76BF192-8053-4980-A7F9-B65E14CFAC6F}"/>
                </a:ext>
              </a:extLst>
            </p:cNvPr>
            <p:cNvGrpSpPr/>
            <p:nvPr/>
          </p:nvGrpSpPr>
          <p:grpSpPr>
            <a:xfrm>
              <a:off x="2692568" y="5839699"/>
              <a:ext cx="1942804" cy="493030"/>
              <a:chOff x="2205038" y="3612245"/>
              <a:chExt cx="1942804" cy="493030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EBB8A88B-AB7F-4502-B472-8898535C962A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D346CBB2-C5A7-4D17-9756-D8B8299DFBE0}"/>
                  </a:ext>
                </a:extLst>
              </p:cNvPr>
              <p:cNvSpPr/>
              <p:nvPr/>
            </p:nvSpPr>
            <p:spPr>
              <a:xfrm>
                <a:off x="2921395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9EE74110-4254-4203-A970-C5795A506286}"/>
                  </a:ext>
                </a:extLst>
              </p:cNvPr>
              <p:cNvSpPr/>
              <p:nvPr/>
            </p:nvSpPr>
            <p:spPr>
              <a:xfrm>
                <a:off x="364301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C4FDC791-42B9-4E98-9D04-2473058FE700}"/>
                </a:ext>
              </a:extLst>
            </p:cNvPr>
            <p:cNvGrpSpPr/>
            <p:nvPr/>
          </p:nvGrpSpPr>
          <p:grpSpPr>
            <a:xfrm>
              <a:off x="2749880" y="5903056"/>
              <a:ext cx="1835535" cy="378305"/>
              <a:chOff x="4574667" y="3632330"/>
              <a:chExt cx="2459698" cy="506946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FB1F2524-F9E3-4100-86EF-1C288FC390FB}"/>
                  </a:ext>
                </a:extLst>
              </p:cNvPr>
              <p:cNvSpPr/>
              <p:nvPr/>
            </p:nvSpPr>
            <p:spPr>
              <a:xfrm>
                <a:off x="4574667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968E1371-1979-449D-B949-5B04685A9742}"/>
                  </a:ext>
                </a:extLst>
              </p:cNvPr>
              <p:cNvSpPr/>
              <p:nvPr/>
            </p:nvSpPr>
            <p:spPr>
              <a:xfrm>
                <a:off x="5539925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3365CAF9-F28F-46C9-982B-2F8589614285}"/>
                  </a:ext>
                </a:extLst>
              </p:cNvPr>
              <p:cNvSpPr/>
              <p:nvPr/>
            </p:nvSpPr>
            <p:spPr>
              <a:xfrm>
                <a:off x="6497411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BEDEEBC2-84C0-4A3D-9995-4D57D46A1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F80A0FF-E6BB-439F-9C31-BAF02079A094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3C8045B0-58BB-4849-B543-927BC1E7525E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D2A8165-C4F4-404C-968F-6850D27F2BB9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6C51046C-BE69-47A5-9617-CAC9E6FB92E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8049B06E-0910-4EDE-B7FB-53CCB6B949A3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643C1EC-FEAC-41B8-891F-78D51A344D66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3F28098B-BE76-4535-9069-88884FB43DE6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A5B9ACDC-C6E8-416B-B975-04B84441F279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D8252B6E-6224-466F-BACD-72E3AF87671B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E4A5EE3E-6724-4996-85D1-8C62E7B71A81}"/>
                </a:ext>
              </a:extLst>
            </p:cNvPr>
            <p:cNvSpPr/>
            <p:nvPr/>
          </p:nvSpPr>
          <p:spPr>
            <a:xfrm>
              <a:off x="4576768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7CEFA8A-D62E-4C33-B8EF-13FBB01D3C58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DAB6A051-6AE2-4ECC-95ED-508B287D720E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35E2B3E8-79B5-41A9-9AE3-1777FE78183D}"/>
              </a:ext>
            </a:extLst>
          </p:cNvPr>
          <p:cNvSpPr/>
          <p:nvPr/>
        </p:nvSpPr>
        <p:spPr>
          <a:xfrm>
            <a:off x="632815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22B5D8A-D855-41D0-BD0D-2992ACAE8675}"/>
              </a:ext>
            </a:extLst>
          </p:cNvPr>
          <p:cNvSpPr/>
          <p:nvPr/>
        </p:nvSpPr>
        <p:spPr>
          <a:xfrm>
            <a:off x="634812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110C14FF-8A5E-4577-81A7-D40A8B026202}"/>
              </a:ext>
            </a:extLst>
          </p:cNvPr>
          <p:cNvSpPr/>
          <p:nvPr/>
        </p:nvSpPr>
        <p:spPr>
          <a:xfrm>
            <a:off x="640718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8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4A3902-6719-427A-82E5-41CF630252A2}"/>
              </a:ext>
            </a:extLst>
          </p:cNvPr>
          <p:cNvSpPr/>
          <p:nvPr/>
        </p:nvSpPr>
        <p:spPr>
          <a:xfrm>
            <a:off x="4194816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277B08-05F1-4550-9FB7-6226B20F5057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994CAA-94EA-493B-82C7-9A0EBF20CD14}"/>
              </a:ext>
            </a:extLst>
          </p:cNvPr>
          <p:cNvGrpSpPr/>
          <p:nvPr/>
        </p:nvGrpSpPr>
        <p:grpSpPr>
          <a:xfrm>
            <a:off x="2108975" y="3369819"/>
            <a:ext cx="5192749" cy="2125467"/>
            <a:chOff x="827651" y="2622671"/>
            <a:chExt cx="5192749" cy="212546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6DAC23-D2E5-46C9-B5AB-0C11B73F9685}"/>
                </a:ext>
              </a:extLst>
            </p:cNvPr>
            <p:cNvSpPr/>
            <p:nvPr/>
          </p:nvSpPr>
          <p:spPr>
            <a:xfrm>
              <a:off x="4317409" y="3096200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FB19C4-1156-4CF5-A8F0-183222BA63CD}"/>
                </a:ext>
              </a:extLst>
            </p:cNvPr>
            <p:cNvSpPr/>
            <p:nvPr/>
          </p:nvSpPr>
          <p:spPr>
            <a:xfrm>
              <a:off x="944212" y="2622744"/>
              <a:ext cx="508950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4EA4E1B-1CE6-4041-AE4C-D46256B1F35D}"/>
                </a:ext>
              </a:extLst>
            </p:cNvPr>
            <p:cNvSpPr/>
            <p:nvPr/>
          </p:nvSpPr>
          <p:spPr>
            <a:xfrm>
              <a:off x="1534611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816154F-268D-4FC9-A992-3183A20CE280}"/>
                </a:ext>
              </a:extLst>
            </p:cNvPr>
            <p:cNvSpPr/>
            <p:nvPr/>
          </p:nvSpPr>
          <p:spPr>
            <a:xfrm>
              <a:off x="2150962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5CB2A3-FAE7-45EC-B293-EB161964EB4C}"/>
                </a:ext>
              </a:extLst>
            </p:cNvPr>
            <p:cNvSpPr/>
            <p:nvPr/>
          </p:nvSpPr>
          <p:spPr>
            <a:xfrm>
              <a:off x="2769097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합성</a:t>
              </a:r>
            </a:p>
          </p:txBody>
        </p:sp>
        <p:sp>
          <p:nvSpPr>
            <p:cNvPr id="53" name="모서리가 둥근 직사각형 20">
              <a:extLst>
                <a:ext uri="{FF2B5EF4-FFF2-40B4-BE49-F238E27FC236}">
                  <a16:creationId xmlns:a16="http://schemas.microsoft.com/office/drawing/2014/main" id="{D6E73A1B-6D8E-474C-AA48-A6887194AB99}"/>
                </a:ext>
              </a:extLst>
            </p:cNvPr>
            <p:cNvSpPr/>
            <p:nvPr/>
          </p:nvSpPr>
          <p:spPr>
            <a:xfrm>
              <a:off x="827651" y="2803244"/>
              <a:ext cx="2857500" cy="193881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9B9603-69CE-4D5B-A3FE-5F014EDCCBE0}"/>
                </a:ext>
              </a:extLst>
            </p:cNvPr>
            <p:cNvSpPr/>
            <p:nvPr/>
          </p:nvSpPr>
          <p:spPr>
            <a:xfrm>
              <a:off x="1019919" y="295662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B65401-8662-4F61-ADC9-C8B324B102F6}"/>
                </a:ext>
              </a:extLst>
            </p:cNvPr>
            <p:cNvSpPr/>
            <p:nvPr/>
          </p:nvSpPr>
          <p:spPr>
            <a:xfrm>
              <a:off x="2027008" y="295662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94F27CC-20E5-4188-B905-FD93C931049C}"/>
                </a:ext>
              </a:extLst>
            </p:cNvPr>
            <p:cNvSpPr/>
            <p:nvPr/>
          </p:nvSpPr>
          <p:spPr>
            <a:xfrm>
              <a:off x="1077227" y="3019984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D928A4-F7AC-4D79-850B-224FDF9420E7}"/>
                </a:ext>
              </a:extLst>
            </p:cNvPr>
            <p:cNvSpPr/>
            <p:nvPr/>
          </p:nvSpPr>
          <p:spPr>
            <a:xfrm>
              <a:off x="2088276" y="301998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재료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9B8133-C525-4B15-B01E-5CE1F5FDA2AB}"/>
                </a:ext>
              </a:extLst>
            </p:cNvPr>
            <p:cNvSpPr/>
            <p:nvPr/>
          </p:nvSpPr>
          <p:spPr>
            <a:xfrm>
              <a:off x="3041431" y="301998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C9861B7-E054-4ACB-BA67-2C7E01B32FF1}"/>
                </a:ext>
              </a:extLst>
            </p:cNvPr>
            <p:cNvSpPr/>
            <p:nvPr/>
          </p:nvSpPr>
          <p:spPr>
            <a:xfrm>
              <a:off x="1573691" y="3013988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3DAB49E-CDEC-4ECF-9973-F5ACE632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76" y="3055602"/>
              <a:ext cx="295081" cy="295081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4C32E1A-68B1-40CD-90AA-C93B2874E179}"/>
                </a:ext>
              </a:extLst>
            </p:cNvPr>
            <p:cNvSpPr/>
            <p:nvPr/>
          </p:nvSpPr>
          <p:spPr>
            <a:xfrm>
              <a:off x="2584452" y="3013988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2" name="같음 기호 61">
              <a:extLst>
                <a:ext uri="{FF2B5EF4-FFF2-40B4-BE49-F238E27FC236}">
                  <a16:creationId xmlns:a16="http://schemas.microsoft.com/office/drawing/2014/main" id="{F3698C15-A839-4D0C-B0FE-A0A1715788A3}"/>
                </a:ext>
              </a:extLst>
            </p:cNvPr>
            <p:cNvSpPr/>
            <p:nvPr/>
          </p:nvSpPr>
          <p:spPr>
            <a:xfrm>
              <a:off x="2626393" y="3113804"/>
              <a:ext cx="312226" cy="18755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CDFAD4-EC9D-4F68-80E9-7A342786DA93}"/>
                </a:ext>
              </a:extLst>
            </p:cNvPr>
            <p:cNvSpPr/>
            <p:nvPr/>
          </p:nvSpPr>
          <p:spPr>
            <a:xfrm>
              <a:off x="1147382" y="4301192"/>
              <a:ext cx="978782" cy="147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시 </a:t>
              </a:r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필요 금액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245884-A897-49DF-99E3-D648E31A6202}"/>
                </a:ext>
              </a:extLst>
            </p:cNvPr>
            <p:cNvSpPr/>
            <p:nvPr/>
          </p:nvSpPr>
          <p:spPr>
            <a:xfrm>
              <a:off x="2378386" y="4130676"/>
              <a:ext cx="1021128" cy="4778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3C3BBCD-6BD7-4245-BC10-D1458DDD1AE4}"/>
                </a:ext>
              </a:extLst>
            </p:cNvPr>
            <p:cNvSpPr/>
            <p:nvPr/>
          </p:nvSpPr>
          <p:spPr>
            <a:xfrm>
              <a:off x="2529264" y="4194091"/>
              <a:ext cx="690626" cy="1522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강화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B45D6BB-D31C-4016-9A23-968D7ACA3BD0}"/>
                </a:ext>
              </a:extLst>
            </p:cNvPr>
            <p:cNvSpPr/>
            <p:nvPr/>
          </p:nvSpPr>
          <p:spPr>
            <a:xfrm>
              <a:off x="1019918" y="3481860"/>
              <a:ext cx="1131044" cy="57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이전 무기 능력치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3FC8678-2CDF-41D6-826A-5306087AE925}"/>
                </a:ext>
              </a:extLst>
            </p:cNvPr>
            <p:cNvSpPr/>
            <p:nvPr/>
          </p:nvSpPr>
          <p:spPr>
            <a:xfrm>
              <a:off x="2379658" y="3481860"/>
              <a:ext cx="1131044" cy="57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이후 무기 능력치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3974D5-D18E-4980-9FA1-403F4C1E37DE}"/>
                </a:ext>
              </a:extLst>
            </p:cNvPr>
            <p:cNvGrpSpPr/>
            <p:nvPr/>
          </p:nvGrpSpPr>
          <p:grpSpPr>
            <a:xfrm>
              <a:off x="2120135" y="3678153"/>
              <a:ext cx="322179" cy="178282"/>
              <a:chOff x="3055556" y="4427251"/>
              <a:chExt cx="322179" cy="178282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495E50F-FF4E-4A7F-8A21-E3CC5BC06120}"/>
                  </a:ext>
                </a:extLst>
              </p:cNvPr>
              <p:cNvSpPr/>
              <p:nvPr/>
            </p:nvSpPr>
            <p:spPr>
              <a:xfrm>
                <a:off x="3055556" y="4427251"/>
                <a:ext cx="322179" cy="1782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3DEECD94-0A9A-4FFD-8E3C-57D2175CC7B5}"/>
                  </a:ext>
                </a:extLst>
              </p:cNvPr>
              <p:cNvSpPr/>
              <p:nvPr/>
            </p:nvSpPr>
            <p:spPr>
              <a:xfrm>
                <a:off x="3070449" y="4443977"/>
                <a:ext cx="292392" cy="14483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4BA57A2-9835-4F6B-8CA3-F9057FCE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426" y="4320905"/>
              <a:ext cx="396712" cy="299496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F3A72-15B1-4D5C-8F70-31D2300982C4}"/>
                </a:ext>
              </a:extLst>
            </p:cNvPr>
            <p:cNvSpPr/>
            <p:nvPr/>
          </p:nvSpPr>
          <p:spPr>
            <a:xfrm>
              <a:off x="4040618" y="2622671"/>
              <a:ext cx="508950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7CD281D-7AF9-4DC9-9F1C-63E83895AB66}"/>
                </a:ext>
              </a:extLst>
            </p:cNvPr>
            <p:cNvSpPr/>
            <p:nvPr/>
          </p:nvSpPr>
          <p:spPr>
            <a:xfrm>
              <a:off x="4631017" y="2622671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소비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3C996D8-9DA4-4541-9403-ECB22B7F11C8}"/>
                </a:ext>
              </a:extLst>
            </p:cNvPr>
            <p:cNvSpPr/>
            <p:nvPr/>
          </p:nvSpPr>
          <p:spPr>
            <a:xfrm>
              <a:off x="5247368" y="2622671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재료</a:t>
              </a:r>
            </a:p>
          </p:txBody>
        </p:sp>
        <p:sp>
          <p:nvSpPr>
            <p:cNvPr id="75" name="모서리가 둥근 직사각형 20">
              <a:extLst>
                <a:ext uri="{FF2B5EF4-FFF2-40B4-BE49-F238E27FC236}">
                  <a16:creationId xmlns:a16="http://schemas.microsoft.com/office/drawing/2014/main" id="{87A8C10F-4945-4370-BF5E-FA38C4782274}"/>
                </a:ext>
              </a:extLst>
            </p:cNvPr>
            <p:cNvSpPr/>
            <p:nvPr/>
          </p:nvSpPr>
          <p:spPr>
            <a:xfrm>
              <a:off x="3753644" y="2803171"/>
              <a:ext cx="2266756" cy="1944967"/>
            </a:xfrm>
            <a:prstGeom prst="roundRect">
              <a:avLst>
                <a:gd name="adj" fmla="val 1287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749D945-EBCA-4FF9-8EB7-E54029386258}"/>
                </a:ext>
              </a:extLst>
            </p:cNvPr>
            <p:cNvSpPr/>
            <p:nvPr/>
          </p:nvSpPr>
          <p:spPr>
            <a:xfrm>
              <a:off x="3853758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666865-E730-4EB3-8D22-3321ED37B726}"/>
                </a:ext>
              </a:extLst>
            </p:cNvPr>
            <p:cNvSpPr/>
            <p:nvPr/>
          </p:nvSpPr>
          <p:spPr>
            <a:xfrm>
              <a:off x="4392594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F7F2F28-CF1D-4909-A738-8F4F091647E7}"/>
                </a:ext>
              </a:extLst>
            </p:cNvPr>
            <p:cNvSpPr/>
            <p:nvPr/>
          </p:nvSpPr>
          <p:spPr>
            <a:xfrm>
              <a:off x="4929835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3D67243-B300-419B-B6C1-2CBA756D3EA2}"/>
                </a:ext>
              </a:extLst>
            </p:cNvPr>
            <p:cNvSpPr/>
            <p:nvPr/>
          </p:nvSpPr>
          <p:spPr>
            <a:xfrm>
              <a:off x="5476346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CF56A07-C5B9-405F-BFCF-89B6F026C6BC}"/>
                </a:ext>
              </a:extLst>
            </p:cNvPr>
            <p:cNvSpPr/>
            <p:nvPr/>
          </p:nvSpPr>
          <p:spPr>
            <a:xfrm>
              <a:off x="3853758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59BD3F-3CDA-4A94-99EB-33ABE81EAEED}"/>
                </a:ext>
              </a:extLst>
            </p:cNvPr>
            <p:cNvSpPr/>
            <p:nvPr/>
          </p:nvSpPr>
          <p:spPr>
            <a:xfrm>
              <a:off x="4392594" y="3457692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DC7D1E1-D945-4F72-9B18-78A637CA1A3A}"/>
                </a:ext>
              </a:extLst>
            </p:cNvPr>
            <p:cNvSpPr/>
            <p:nvPr/>
          </p:nvSpPr>
          <p:spPr>
            <a:xfrm>
              <a:off x="4929835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ED15187-E5A7-4B84-8256-A6799F8D6E07}"/>
                </a:ext>
              </a:extLst>
            </p:cNvPr>
            <p:cNvSpPr/>
            <p:nvPr/>
          </p:nvSpPr>
          <p:spPr>
            <a:xfrm>
              <a:off x="5476346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B9553D8-897A-4D97-9D94-FC2F23631BDF}"/>
                </a:ext>
              </a:extLst>
            </p:cNvPr>
            <p:cNvGrpSpPr/>
            <p:nvPr/>
          </p:nvGrpSpPr>
          <p:grpSpPr>
            <a:xfrm>
              <a:off x="3887775" y="3005693"/>
              <a:ext cx="2009876" cy="871654"/>
              <a:chOff x="4819549" y="3632330"/>
              <a:chExt cx="2693324" cy="1168056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362C517-5BA7-4156-B336-6B76C43578BB}"/>
                  </a:ext>
                </a:extLst>
              </p:cNvPr>
              <p:cNvSpPr/>
              <p:nvPr/>
            </p:nvSpPr>
            <p:spPr>
              <a:xfrm>
                <a:off x="4819549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FFF3AE2-E87B-4520-A024-1842E8E82953}"/>
                  </a:ext>
                </a:extLst>
              </p:cNvPr>
              <p:cNvSpPr/>
              <p:nvPr/>
            </p:nvSpPr>
            <p:spPr>
              <a:xfrm>
                <a:off x="5539925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58DBDCE1-FB84-4268-A707-911EDD69B97D}"/>
                  </a:ext>
                </a:extLst>
              </p:cNvPr>
              <p:cNvSpPr/>
              <p:nvPr/>
            </p:nvSpPr>
            <p:spPr>
              <a:xfrm>
                <a:off x="6260301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FAE33DF-B4B3-4348-B13F-0B3618E5A983}"/>
                  </a:ext>
                </a:extLst>
              </p:cNvPr>
              <p:cNvSpPr/>
              <p:nvPr/>
            </p:nvSpPr>
            <p:spPr>
              <a:xfrm>
                <a:off x="6975919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1743043-748F-44D1-A775-A1D1FB9C03B2}"/>
                  </a:ext>
                </a:extLst>
              </p:cNvPr>
              <p:cNvSpPr/>
              <p:nvPr/>
            </p:nvSpPr>
            <p:spPr>
              <a:xfrm>
                <a:off x="4819549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5DF3D6C1-6948-4142-8CD5-6A282E612D27}"/>
                  </a:ext>
                </a:extLst>
              </p:cNvPr>
              <p:cNvSpPr/>
              <p:nvPr/>
            </p:nvSpPr>
            <p:spPr>
              <a:xfrm>
                <a:off x="5539925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8A32149-94D2-4A4B-9B86-07EF2629C020}"/>
                  </a:ext>
                </a:extLst>
              </p:cNvPr>
              <p:cNvSpPr/>
              <p:nvPr/>
            </p:nvSpPr>
            <p:spPr>
              <a:xfrm>
                <a:off x="6260301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29098A50-F902-4B19-AAF5-E91B260396D3}"/>
                  </a:ext>
                </a:extLst>
              </p:cNvPr>
              <p:cNvSpPr/>
              <p:nvPr/>
            </p:nvSpPr>
            <p:spPr>
              <a:xfrm>
                <a:off x="6975919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551DB5-44D2-43D4-BC67-DF4E3AED0FB7}"/>
                </a:ext>
              </a:extLst>
            </p:cNvPr>
            <p:cNvGrpSpPr/>
            <p:nvPr/>
          </p:nvGrpSpPr>
          <p:grpSpPr>
            <a:xfrm>
              <a:off x="3878408" y="4121716"/>
              <a:ext cx="996561" cy="448588"/>
              <a:chOff x="3850758" y="6212847"/>
              <a:chExt cx="996561" cy="448588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5CF190D-8371-46A8-BD6C-7104A02A62B1}"/>
                  </a:ext>
                </a:extLst>
              </p:cNvPr>
              <p:cNvSpPr/>
              <p:nvPr/>
            </p:nvSpPr>
            <p:spPr>
              <a:xfrm>
                <a:off x="3850758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7943D11-0E0E-4E67-BE0A-C3210832A859}"/>
                  </a:ext>
                </a:extLst>
              </p:cNvPr>
              <p:cNvSpPr/>
              <p:nvPr/>
            </p:nvSpPr>
            <p:spPr>
              <a:xfrm>
                <a:off x="4387999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7EDB28B-FE1E-4EEB-A07F-5386983555B8}"/>
                  </a:ext>
                </a:extLst>
              </p:cNvPr>
              <p:cNvSpPr/>
              <p:nvPr/>
            </p:nvSpPr>
            <p:spPr>
              <a:xfrm>
                <a:off x="3882471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A783DA3-CF4F-4FF6-A1E5-6CD1C1191FB0}"/>
                  </a:ext>
                </a:extLst>
              </p:cNvPr>
              <p:cNvSpPr/>
              <p:nvPr/>
            </p:nvSpPr>
            <p:spPr>
              <a:xfrm>
                <a:off x="4420047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162C96EB-F44E-4BDA-9968-4D3764C504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3926270" y="6301028"/>
                <a:ext cx="326822" cy="269946"/>
              </a:xfrm>
              <a:prstGeom prst="rect">
                <a:avLst/>
              </a:prstGeom>
            </p:spPr>
          </p:pic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E4A61C57-4B08-4FB0-8F84-7417B9AFB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4713" y="3069528"/>
              <a:ext cx="326822" cy="269946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BABCDCE-EE6A-48A0-A878-91E8BB040A17}"/>
                </a:ext>
              </a:extLst>
            </p:cNvPr>
            <p:cNvSpPr/>
            <p:nvPr/>
          </p:nvSpPr>
          <p:spPr>
            <a:xfrm>
              <a:off x="4958293" y="4124608"/>
              <a:ext cx="978782" cy="4192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3A8B49D1-4724-486F-8EB3-48E39BBC6FFF}"/>
                </a:ext>
              </a:extLst>
            </p:cNvPr>
            <p:cNvSpPr/>
            <p:nvPr/>
          </p:nvSpPr>
          <p:spPr>
            <a:xfrm>
              <a:off x="997711" y="2908590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1FFD1B9-F86B-4759-B39F-4DCF9056B1F4}"/>
                </a:ext>
              </a:extLst>
            </p:cNvPr>
            <p:cNvSpPr/>
            <p:nvPr/>
          </p:nvSpPr>
          <p:spPr>
            <a:xfrm>
              <a:off x="1016680" y="3465636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044CB03-3789-48EC-BF78-AB3A51B423AC}"/>
                </a:ext>
              </a:extLst>
            </p:cNvPr>
            <p:cNvSpPr/>
            <p:nvPr/>
          </p:nvSpPr>
          <p:spPr>
            <a:xfrm>
              <a:off x="1066404" y="4170708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0BE1FE9-4B46-4FE6-BBC2-27253B87C4FE}"/>
                </a:ext>
              </a:extLst>
            </p:cNvPr>
            <p:cNvSpPr/>
            <p:nvPr/>
          </p:nvSpPr>
          <p:spPr>
            <a:xfrm>
              <a:off x="2280164" y="4035030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2E75A62-5A0B-46F1-B4E7-7C8C9953BF4B}"/>
                </a:ext>
              </a:extLst>
            </p:cNvPr>
            <p:cNvSpPr/>
            <p:nvPr/>
          </p:nvSpPr>
          <p:spPr>
            <a:xfrm>
              <a:off x="3781774" y="2945787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07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4A3902-6719-427A-82E5-41CF630252A2}"/>
              </a:ext>
            </a:extLst>
          </p:cNvPr>
          <p:cNvSpPr/>
          <p:nvPr/>
        </p:nvSpPr>
        <p:spPr>
          <a:xfrm>
            <a:off x="4194816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277B08-05F1-4550-9FB7-6226B20F5057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6DAC23-D2E5-46C9-B5AB-0C11B73F9685}"/>
              </a:ext>
            </a:extLst>
          </p:cNvPr>
          <p:cNvSpPr/>
          <p:nvPr/>
        </p:nvSpPr>
        <p:spPr>
          <a:xfrm>
            <a:off x="5598733" y="384334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FB19C4-1156-4CF5-A8F0-183222BA63CD}"/>
              </a:ext>
            </a:extLst>
          </p:cNvPr>
          <p:cNvSpPr/>
          <p:nvPr/>
        </p:nvSpPr>
        <p:spPr>
          <a:xfrm>
            <a:off x="2225536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EA4E1B-1CE6-4041-AE4C-D46256B1F35D}"/>
              </a:ext>
            </a:extLst>
          </p:cNvPr>
          <p:cNvSpPr/>
          <p:nvPr/>
        </p:nvSpPr>
        <p:spPr>
          <a:xfrm>
            <a:off x="2815935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16154F-268D-4FC9-A992-3183A20CE280}"/>
              </a:ext>
            </a:extLst>
          </p:cNvPr>
          <p:cNvSpPr/>
          <p:nvPr/>
        </p:nvSpPr>
        <p:spPr>
          <a:xfrm>
            <a:off x="3432286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5CB2A3-FAE7-45EC-B293-EB161964EB4C}"/>
              </a:ext>
            </a:extLst>
          </p:cNvPr>
          <p:cNvSpPr/>
          <p:nvPr/>
        </p:nvSpPr>
        <p:spPr>
          <a:xfrm>
            <a:off x="405042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D6E73A1B-6D8E-474C-AA48-A6887194AB99}"/>
              </a:ext>
            </a:extLst>
          </p:cNvPr>
          <p:cNvSpPr/>
          <p:nvPr/>
        </p:nvSpPr>
        <p:spPr>
          <a:xfrm>
            <a:off x="2108975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8F3A72-15B1-4D5C-8F70-31D2300982C4}"/>
              </a:ext>
            </a:extLst>
          </p:cNvPr>
          <p:cNvSpPr/>
          <p:nvPr/>
        </p:nvSpPr>
        <p:spPr>
          <a:xfrm>
            <a:off x="5321942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CD281D-7AF9-4DC9-9F1C-63E83895AB66}"/>
              </a:ext>
            </a:extLst>
          </p:cNvPr>
          <p:cNvSpPr/>
          <p:nvPr/>
        </p:nvSpPr>
        <p:spPr>
          <a:xfrm>
            <a:off x="5912341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C996D8-9DA4-4541-9403-ECB22B7F11C8}"/>
              </a:ext>
            </a:extLst>
          </p:cNvPr>
          <p:cNvSpPr/>
          <p:nvPr/>
        </p:nvSpPr>
        <p:spPr>
          <a:xfrm>
            <a:off x="6528692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87A8C10F-4945-4370-BF5E-FA38C4782274}"/>
              </a:ext>
            </a:extLst>
          </p:cNvPr>
          <p:cNvSpPr/>
          <p:nvPr/>
        </p:nvSpPr>
        <p:spPr>
          <a:xfrm>
            <a:off x="5034968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49D945-EBCA-4FF9-8EB7-E54029386258}"/>
              </a:ext>
            </a:extLst>
          </p:cNvPr>
          <p:cNvSpPr/>
          <p:nvPr/>
        </p:nvSpPr>
        <p:spPr>
          <a:xfrm>
            <a:off x="5135082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D666865-E730-4EB3-8D22-3321ED37B726}"/>
              </a:ext>
            </a:extLst>
          </p:cNvPr>
          <p:cNvSpPr/>
          <p:nvPr/>
        </p:nvSpPr>
        <p:spPr>
          <a:xfrm>
            <a:off x="5673918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7F2F28-CF1D-4909-A738-8F4F091647E7}"/>
              </a:ext>
            </a:extLst>
          </p:cNvPr>
          <p:cNvSpPr/>
          <p:nvPr/>
        </p:nvSpPr>
        <p:spPr>
          <a:xfrm>
            <a:off x="6211159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D67243-B300-419B-B6C1-2CBA756D3EA2}"/>
              </a:ext>
            </a:extLst>
          </p:cNvPr>
          <p:cNvSpPr/>
          <p:nvPr/>
        </p:nvSpPr>
        <p:spPr>
          <a:xfrm>
            <a:off x="6757670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F56A07-C5B9-405F-BFCF-89B6F026C6BC}"/>
              </a:ext>
            </a:extLst>
          </p:cNvPr>
          <p:cNvSpPr/>
          <p:nvPr/>
        </p:nvSpPr>
        <p:spPr>
          <a:xfrm>
            <a:off x="5135082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859BD3F-3CDA-4A94-99EB-33ABE81EAEED}"/>
              </a:ext>
            </a:extLst>
          </p:cNvPr>
          <p:cNvSpPr/>
          <p:nvPr/>
        </p:nvSpPr>
        <p:spPr>
          <a:xfrm>
            <a:off x="5673918" y="4204840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C7D1E1-D945-4F72-9B18-78A637CA1A3A}"/>
              </a:ext>
            </a:extLst>
          </p:cNvPr>
          <p:cNvSpPr/>
          <p:nvPr/>
        </p:nvSpPr>
        <p:spPr>
          <a:xfrm>
            <a:off x="6211159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D15187-E5A7-4B84-8256-A6799F8D6E07}"/>
              </a:ext>
            </a:extLst>
          </p:cNvPr>
          <p:cNvSpPr/>
          <p:nvPr/>
        </p:nvSpPr>
        <p:spPr>
          <a:xfrm>
            <a:off x="6757670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B9553D8-897A-4D97-9D94-FC2F23631BDF}"/>
              </a:ext>
            </a:extLst>
          </p:cNvPr>
          <p:cNvGrpSpPr/>
          <p:nvPr/>
        </p:nvGrpSpPr>
        <p:grpSpPr>
          <a:xfrm>
            <a:off x="5169099" y="3752841"/>
            <a:ext cx="2009876" cy="871654"/>
            <a:chOff x="4819549" y="3632330"/>
            <a:chExt cx="2693324" cy="11680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362C517-5BA7-4156-B336-6B76C43578B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FFF3AE2-E87B-4520-A024-1842E8E8295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8DBDCE1-FB84-4268-A707-911EDD69B97D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AE33DF-B4B3-4348-B13F-0B3618E5A983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1743043-748F-44D1-A775-A1D1FB9C03B2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F3D6C1-6948-4142-8CD5-6A282E612D27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8A32149-94D2-4A4B-9B86-07EF2629C02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9098A50-F902-4B19-AAF5-E91B260396D3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5551DB5-44D2-43D4-BC67-DF4E3AED0FB7}"/>
              </a:ext>
            </a:extLst>
          </p:cNvPr>
          <p:cNvGrpSpPr/>
          <p:nvPr/>
        </p:nvGrpSpPr>
        <p:grpSpPr>
          <a:xfrm>
            <a:off x="5159732" y="4868864"/>
            <a:ext cx="996561" cy="448588"/>
            <a:chOff x="3850758" y="6212847"/>
            <a:chExt cx="996561" cy="44858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5CF190D-8371-46A8-BD6C-7104A02A62B1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7943D11-0E0E-4E67-BE0A-C3210832A85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7EDB28B-FE1E-4EEB-A07F-5386983555B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A783DA3-CF4F-4FF6-A1E5-6CD1C1191FB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162C96EB-F44E-4BDA-9968-4D3764C5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BABCDCE-EE6A-48A0-A878-91E8BB040A17}"/>
              </a:ext>
            </a:extLst>
          </p:cNvPr>
          <p:cNvSpPr/>
          <p:nvPr/>
        </p:nvSpPr>
        <p:spPr>
          <a:xfrm>
            <a:off x="6239617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46D1AAE-82BC-4F76-BD2B-730A0CD30619}"/>
              </a:ext>
            </a:extLst>
          </p:cNvPr>
          <p:cNvSpPr/>
          <p:nvPr/>
        </p:nvSpPr>
        <p:spPr>
          <a:xfrm>
            <a:off x="2594346" y="3804011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9F688E5-DA6D-4FA8-9F48-056958607AFB}"/>
              </a:ext>
            </a:extLst>
          </p:cNvPr>
          <p:cNvSpPr/>
          <p:nvPr/>
        </p:nvSpPr>
        <p:spPr>
          <a:xfrm>
            <a:off x="2651654" y="3867367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FDEF79-CAC2-4416-AFF8-BDE0473D9F9E}"/>
              </a:ext>
            </a:extLst>
          </p:cNvPr>
          <p:cNvGrpSpPr/>
          <p:nvPr/>
        </p:nvGrpSpPr>
        <p:grpSpPr>
          <a:xfrm>
            <a:off x="2306511" y="4632988"/>
            <a:ext cx="1021785" cy="230900"/>
            <a:chOff x="3642613" y="4629710"/>
            <a:chExt cx="696388" cy="44747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673F31F-C07B-4757-AEAE-72DDA95E6BF9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6792BCB-930F-4BC6-8E6F-48D5BD7AE21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104086A-5EA7-4B3D-86C3-62164E57B7F0}"/>
              </a:ext>
            </a:extLst>
          </p:cNvPr>
          <p:cNvGrpSpPr/>
          <p:nvPr/>
        </p:nvGrpSpPr>
        <p:grpSpPr>
          <a:xfrm>
            <a:off x="2306511" y="4925738"/>
            <a:ext cx="1021785" cy="230900"/>
            <a:chOff x="3642613" y="4629710"/>
            <a:chExt cx="696388" cy="44747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4D2947E-1F6E-4AF7-91D4-9980E53A6491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4CD6223-1BF1-4901-888E-9A1C8FE558CB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8CFE19F-8EC3-4372-BBB0-9B16483C8770}"/>
              </a:ext>
            </a:extLst>
          </p:cNvPr>
          <p:cNvGrpSpPr/>
          <p:nvPr/>
        </p:nvGrpSpPr>
        <p:grpSpPr>
          <a:xfrm>
            <a:off x="3644607" y="3804011"/>
            <a:ext cx="1078409" cy="1313844"/>
            <a:chOff x="3199452" y="3430836"/>
            <a:chExt cx="1078409" cy="131384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B70903A-36DC-40F6-A8F4-03B0E579FAFE}"/>
                </a:ext>
              </a:extLst>
            </p:cNvPr>
            <p:cNvSpPr/>
            <p:nvPr/>
          </p:nvSpPr>
          <p:spPr>
            <a:xfrm>
              <a:off x="3773036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F81D954-0887-4E37-A2DC-6690DC4EDFD7}"/>
                </a:ext>
              </a:extLst>
            </p:cNvPr>
            <p:cNvSpPr/>
            <p:nvPr/>
          </p:nvSpPr>
          <p:spPr>
            <a:xfrm>
              <a:off x="3834304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391E96E-BFCD-484B-B1DC-40B0FB371DA3}"/>
                </a:ext>
              </a:extLst>
            </p:cNvPr>
            <p:cNvSpPr/>
            <p:nvPr/>
          </p:nvSpPr>
          <p:spPr>
            <a:xfrm>
              <a:off x="3203857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3696FCB-D64D-4B98-912E-52C4F96E21F9}"/>
                </a:ext>
              </a:extLst>
            </p:cNvPr>
            <p:cNvSpPr/>
            <p:nvPr/>
          </p:nvSpPr>
          <p:spPr>
            <a:xfrm>
              <a:off x="3265125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3B6D17D0-509A-440F-9293-222E916191A1}"/>
                </a:ext>
              </a:extLst>
            </p:cNvPr>
            <p:cNvGrpSpPr/>
            <p:nvPr/>
          </p:nvGrpSpPr>
          <p:grpSpPr>
            <a:xfrm>
              <a:off x="3199452" y="4251650"/>
              <a:ext cx="1076766" cy="493030"/>
              <a:chOff x="2017160" y="4286298"/>
              <a:chExt cx="1076766" cy="493030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7B3C98F7-FFA7-46C4-B0C8-5ECCFF19EED6}"/>
                  </a:ext>
                </a:extLst>
              </p:cNvPr>
              <p:cNvSpPr/>
              <p:nvPr/>
            </p:nvSpPr>
            <p:spPr>
              <a:xfrm>
                <a:off x="2589101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91DC912-0532-4054-8676-0645AF2C12AD}"/>
                  </a:ext>
                </a:extLst>
              </p:cNvPr>
              <p:cNvSpPr/>
              <p:nvPr/>
            </p:nvSpPr>
            <p:spPr>
              <a:xfrm>
                <a:off x="2650369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9CCC0CA-6201-4349-A50F-18BADD98C9A4}"/>
                  </a:ext>
                </a:extLst>
              </p:cNvPr>
              <p:cNvSpPr/>
              <p:nvPr/>
            </p:nvSpPr>
            <p:spPr>
              <a:xfrm>
                <a:off x="2017160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95133FCD-D772-42C0-8427-7C800603C1FF}"/>
                  </a:ext>
                </a:extLst>
              </p:cNvPr>
              <p:cNvSpPr/>
              <p:nvPr/>
            </p:nvSpPr>
            <p:spPr>
              <a:xfrm>
                <a:off x="2078428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26916F8-C251-4EE3-8514-96F0FA2466F0}"/>
              </a:ext>
            </a:extLst>
          </p:cNvPr>
          <p:cNvSpPr/>
          <p:nvPr/>
        </p:nvSpPr>
        <p:spPr>
          <a:xfrm>
            <a:off x="2346639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03" name="모서리가 둥근 사각형 설명선 15">
            <a:extLst>
              <a:ext uri="{FF2B5EF4-FFF2-40B4-BE49-F238E27FC236}">
                <a16:creationId xmlns:a16="http://schemas.microsoft.com/office/drawing/2014/main" id="{72CE0E05-31D4-475A-A309-FE498859F4CF}"/>
              </a:ext>
            </a:extLst>
          </p:cNvPr>
          <p:cNvSpPr/>
          <p:nvPr/>
        </p:nvSpPr>
        <p:spPr>
          <a:xfrm>
            <a:off x="3468569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DEE312FB-F91D-4ED3-A0A5-E71AE8EC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312331" y="4763800"/>
            <a:ext cx="326822" cy="2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4A3902-6719-427A-82E5-41CF630252A2}"/>
              </a:ext>
            </a:extLst>
          </p:cNvPr>
          <p:cNvSpPr/>
          <p:nvPr/>
        </p:nvSpPr>
        <p:spPr>
          <a:xfrm>
            <a:off x="4194816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277B08-05F1-4550-9FB7-6226B20F5057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6DAC23-D2E5-46C9-B5AB-0C11B73F9685}"/>
              </a:ext>
            </a:extLst>
          </p:cNvPr>
          <p:cNvSpPr/>
          <p:nvPr/>
        </p:nvSpPr>
        <p:spPr>
          <a:xfrm>
            <a:off x="5598733" y="384334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FB19C4-1156-4CF5-A8F0-183222BA63CD}"/>
              </a:ext>
            </a:extLst>
          </p:cNvPr>
          <p:cNvSpPr/>
          <p:nvPr/>
        </p:nvSpPr>
        <p:spPr>
          <a:xfrm>
            <a:off x="2225536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EA4E1B-1CE6-4041-AE4C-D46256B1F35D}"/>
              </a:ext>
            </a:extLst>
          </p:cNvPr>
          <p:cNvSpPr/>
          <p:nvPr/>
        </p:nvSpPr>
        <p:spPr>
          <a:xfrm>
            <a:off x="2815935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16154F-268D-4FC9-A992-3183A20CE280}"/>
              </a:ext>
            </a:extLst>
          </p:cNvPr>
          <p:cNvSpPr/>
          <p:nvPr/>
        </p:nvSpPr>
        <p:spPr>
          <a:xfrm>
            <a:off x="3432286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5CB2A3-FAE7-45EC-B293-EB161964EB4C}"/>
              </a:ext>
            </a:extLst>
          </p:cNvPr>
          <p:cNvSpPr/>
          <p:nvPr/>
        </p:nvSpPr>
        <p:spPr>
          <a:xfrm>
            <a:off x="405042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D6E73A1B-6D8E-474C-AA48-A6887194AB99}"/>
              </a:ext>
            </a:extLst>
          </p:cNvPr>
          <p:cNvSpPr/>
          <p:nvPr/>
        </p:nvSpPr>
        <p:spPr>
          <a:xfrm>
            <a:off x="2108975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8F3A72-15B1-4D5C-8F70-31D2300982C4}"/>
              </a:ext>
            </a:extLst>
          </p:cNvPr>
          <p:cNvSpPr/>
          <p:nvPr/>
        </p:nvSpPr>
        <p:spPr>
          <a:xfrm>
            <a:off x="5321942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CD281D-7AF9-4DC9-9F1C-63E83895AB66}"/>
              </a:ext>
            </a:extLst>
          </p:cNvPr>
          <p:cNvSpPr/>
          <p:nvPr/>
        </p:nvSpPr>
        <p:spPr>
          <a:xfrm>
            <a:off x="5912341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C996D8-9DA4-4541-9403-ECB22B7F11C8}"/>
              </a:ext>
            </a:extLst>
          </p:cNvPr>
          <p:cNvSpPr/>
          <p:nvPr/>
        </p:nvSpPr>
        <p:spPr>
          <a:xfrm>
            <a:off x="6528692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87A8C10F-4945-4370-BF5E-FA38C4782274}"/>
              </a:ext>
            </a:extLst>
          </p:cNvPr>
          <p:cNvSpPr/>
          <p:nvPr/>
        </p:nvSpPr>
        <p:spPr>
          <a:xfrm>
            <a:off x="5034968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749D945-EBCA-4FF9-8EB7-E54029386258}"/>
              </a:ext>
            </a:extLst>
          </p:cNvPr>
          <p:cNvSpPr/>
          <p:nvPr/>
        </p:nvSpPr>
        <p:spPr>
          <a:xfrm>
            <a:off x="5135082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D666865-E730-4EB3-8D22-3321ED37B726}"/>
              </a:ext>
            </a:extLst>
          </p:cNvPr>
          <p:cNvSpPr/>
          <p:nvPr/>
        </p:nvSpPr>
        <p:spPr>
          <a:xfrm>
            <a:off x="5673918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F7F2F28-CF1D-4909-A738-8F4F091647E7}"/>
              </a:ext>
            </a:extLst>
          </p:cNvPr>
          <p:cNvSpPr/>
          <p:nvPr/>
        </p:nvSpPr>
        <p:spPr>
          <a:xfrm>
            <a:off x="6211159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D67243-B300-419B-B6C1-2CBA756D3EA2}"/>
              </a:ext>
            </a:extLst>
          </p:cNvPr>
          <p:cNvSpPr/>
          <p:nvPr/>
        </p:nvSpPr>
        <p:spPr>
          <a:xfrm>
            <a:off x="6757670" y="372221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CF56A07-C5B9-405F-BFCF-89B6F026C6BC}"/>
              </a:ext>
            </a:extLst>
          </p:cNvPr>
          <p:cNvSpPr/>
          <p:nvPr/>
        </p:nvSpPr>
        <p:spPr>
          <a:xfrm>
            <a:off x="5135082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859BD3F-3CDA-4A94-99EB-33ABE81EAEED}"/>
              </a:ext>
            </a:extLst>
          </p:cNvPr>
          <p:cNvSpPr/>
          <p:nvPr/>
        </p:nvSpPr>
        <p:spPr>
          <a:xfrm>
            <a:off x="5673918" y="4204840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C7D1E1-D945-4F72-9B18-78A637CA1A3A}"/>
              </a:ext>
            </a:extLst>
          </p:cNvPr>
          <p:cNvSpPr/>
          <p:nvPr/>
        </p:nvSpPr>
        <p:spPr>
          <a:xfrm>
            <a:off x="6211159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ED15187-E5A7-4B84-8256-A6799F8D6E07}"/>
              </a:ext>
            </a:extLst>
          </p:cNvPr>
          <p:cNvSpPr/>
          <p:nvPr/>
        </p:nvSpPr>
        <p:spPr>
          <a:xfrm>
            <a:off x="6757670" y="4200077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B9553D8-897A-4D97-9D94-FC2F23631BDF}"/>
              </a:ext>
            </a:extLst>
          </p:cNvPr>
          <p:cNvGrpSpPr/>
          <p:nvPr/>
        </p:nvGrpSpPr>
        <p:grpSpPr>
          <a:xfrm>
            <a:off x="5169099" y="3752841"/>
            <a:ext cx="2009876" cy="871654"/>
            <a:chOff x="4819549" y="3632330"/>
            <a:chExt cx="2693324" cy="11680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362C517-5BA7-4156-B336-6B76C43578B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FFF3AE2-E87B-4520-A024-1842E8E8295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8DBDCE1-FB84-4268-A707-911EDD69B97D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FAE33DF-B4B3-4348-B13F-0B3618E5A983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1743043-748F-44D1-A775-A1D1FB9C03B2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F3D6C1-6948-4142-8CD5-6A282E612D27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38A32149-94D2-4A4B-9B86-07EF2629C02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29098A50-F902-4B19-AAF5-E91B260396D3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5551DB5-44D2-43D4-BC67-DF4E3AED0FB7}"/>
              </a:ext>
            </a:extLst>
          </p:cNvPr>
          <p:cNvGrpSpPr/>
          <p:nvPr/>
        </p:nvGrpSpPr>
        <p:grpSpPr>
          <a:xfrm>
            <a:off x="5159732" y="4868864"/>
            <a:ext cx="996561" cy="448588"/>
            <a:chOff x="3850758" y="6212847"/>
            <a:chExt cx="996561" cy="44858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5CF190D-8371-46A8-BD6C-7104A02A62B1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7943D11-0E0E-4E67-BE0A-C3210832A85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07EDB28B-FE1E-4EEB-A07F-5386983555B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A783DA3-CF4F-4FF6-A1E5-6CD1C1191FB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162C96EB-F44E-4BDA-9968-4D3764C50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BABCDCE-EE6A-48A0-A878-91E8BB040A17}"/>
              </a:ext>
            </a:extLst>
          </p:cNvPr>
          <p:cNvSpPr/>
          <p:nvPr/>
        </p:nvSpPr>
        <p:spPr>
          <a:xfrm>
            <a:off x="6239617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66F537F-10D1-46C7-8240-A082DF1F1506}"/>
              </a:ext>
            </a:extLst>
          </p:cNvPr>
          <p:cNvSpPr/>
          <p:nvPr/>
        </p:nvSpPr>
        <p:spPr>
          <a:xfrm>
            <a:off x="2310692" y="3772396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9CB543B-A59D-4386-8519-D65562441C5B}"/>
              </a:ext>
            </a:extLst>
          </p:cNvPr>
          <p:cNvSpPr/>
          <p:nvPr/>
        </p:nvSpPr>
        <p:spPr>
          <a:xfrm>
            <a:off x="2368000" y="383575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C213A70-EFAD-4B0E-B78A-A7104E31B34C}"/>
              </a:ext>
            </a:extLst>
          </p:cNvPr>
          <p:cNvSpPr/>
          <p:nvPr/>
        </p:nvSpPr>
        <p:spPr>
          <a:xfrm>
            <a:off x="3048944" y="3772396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A7D1BA7-6938-4174-B396-4C6C02D642C6}"/>
              </a:ext>
            </a:extLst>
          </p:cNvPr>
          <p:cNvSpPr/>
          <p:nvPr/>
        </p:nvSpPr>
        <p:spPr>
          <a:xfrm>
            <a:off x="3110212" y="383575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8E387C2-40B0-4B63-857C-DE69561DB61B}"/>
              </a:ext>
            </a:extLst>
          </p:cNvPr>
          <p:cNvSpPr/>
          <p:nvPr/>
        </p:nvSpPr>
        <p:spPr>
          <a:xfrm>
            <a:off x="3743785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01D49D-9DDE-4B2C-94D4-FBF98BFB3CFA}"/>
              </a:ext>
            </a:extLst>
          </p:cNvPr>
          <p:cNvSpPr/>
          <p:nvPr/>
        </p:nvSpPr>
        <p:spPr>
          <a:xfrm>
            <a:off x="3815238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8B6ACE7-8587-4A4B-BF41-A2E06E83E6DF}"/>
              </a:ext>
            </a:extLst>
          </p:cNvPr>
          <p:cNvSpPr/>
          <p:nvPr/>
        </p:nvSpPr>
        <p:spPr>
          <a:xfrm>
            <a:off x="3862859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CDBA984-E668-4400-8BBD-1119364333A4}"/>
              </a:ext>
            </a:extLst>
          </p:cNvPr>
          <p:cNvSpPr/>
          <p:nvPr/>
        </p:nvSpPr>
        <p:spPr>
          <a:xfrm>
            <a:off x="4358841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624B2CB-0FDA-4B8D-8EE6-0AEE7A0C6588}"/>
              </a:ext>
            </a:extLst>
          </p:cNvPr>
          <p:cNvSpPr/>
          <p:nvPr/>
        </p:nvSpPr>
        <p:spPr>
          <a:xfrm>
            <a:off x="3818062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F3171DD-4A09-4E55-8AD2-DF72B60AB5EA}"/>
              </a:ext>
            </a:extLst>
          </p:cNvPr>
          <p:cNvSpPr/>
          <p:nvPr/>
        </p:nvSpPr>
        <p:spPr>
          <a:xfrm>
            <a:off x="2243780" y="4370891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694CB74-EAD3-4698-9359-6A5D07DE9D13}"/>
              </a:ext>
            </a:extLst>
          </p:cNvPr>
          <p:cNvSpPr/>
          <p:nvPr/>
        </p:nvSpPr>
        <p:spPr>
          <a:xfrm>
            <a:off x="2982167" y="4370891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121" name="모서리가 둥근 사각형 설명선 15">
            <a:extLst>
              <a:ext uri="{FF2B5EF4-FFF2-40B4-BE49-F238E27FC236}">
                <a16:creationId xmlns:a16="http://schemas.microsoft.com/office/drawing/2014/main" id="{A7546A0B-29BB-409D-930B-693A80F98155}"/>
              </a:ext>
            </a:extLst>
          </p:cNvPr>
          <p:cNvSpPr/>
          <p:nvPr/>
        </p:nvSpPr>
        <p:spPr>
          <a:xfrm>
            <a:off x="3793587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9F21CD3-0222-4A41-AB5C-F03ED48A9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82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91F3893-4A79-4C0E-BD00-C5B63CA811B3}"/>
              </a:ext>
            </a:extLst>
          </p:cNvPr>
          <p:cNvSpPr/>
          <p:nvPr/>
        </p:nvSpPr>
        <p:spPr>
          <a:xfrm>
            <a:off x="3862859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E1D231BF-CC66-48EF-81E5-65329634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884964" y="3896889"/>
            <a:ext cx="326822" cy="26994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020C5469-B6EA-477C-A477-CB1921C72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5221276" y="3843348"/>
            <a:ext cx="326822" cy="2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3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753412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D3D4AF-22A8-49BB-83ED-412F0C6C8ED6}"/>
              </a:ext>
            </a:extLst>
          </p:cNvPr>
          <p:cNvSpPr/>
          <p:nvPr/>
        </p:nvSpPr>
        <p:spPr>
          <a:xfrm>
            <a:off x="3396895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330405-A7E9-4333-B1F8-0F306B5BA222}"/>
              </a:ext>
            </a:extLst>
          </p:cNvPr>
          <p:cNvSpPr/>
          <p:nvPr/>
        </p:nvSpPr>
        <p:spPr>
          <a:xfrm>
            <a:off x="4266563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68" name="모서리가 둥근 직사각형 20">
            <a:extLst>
              <a:ext uri="{FF2B5EF4-FFF2-40B4-BE49-F238E27FC236}">
                <a16:creationId xmlns:a16="http://schemas.microsoft.com/office/drawing/2014/main" id="{0AAC059C-3FA1-4C97-9CAF-E40BA7731F5C}"/>
              </a:ext>
            </a:extLst>
          </p:cNvPr>
          <p:cNvSpPr/>
          <p:nvPr/>
        </p:nvSpPr>
        <p:spPr>
          <a:xfrm>
            <a:off x="2558387" y="3768868"/>
            <a:ext cx="4312920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50E5B1-6F7C-4184-8681-BF82D4437CAC}"/>
              </a:ext>
            </a:extLst>
          </p:cNvPr>
          <p:cNvGrpSpPr/>
          <p:nvPr/>
        </p:nvGrpSpPr>
        <p:grpSpPr>
          <a:xfrm>
            <a:off x="3426498" y="3455704"/>
            <a:ext cx="1601065" cy="284858"/>
            <a:chOff x="831319" y="2758943"/>
            <a:chExt cx="982877" cy="174871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57477AA-F0C6-47BA-B5EE-6940D32425B7}"/>
                </a:ext>
              </a:extLst>
            </p:cNvPr>
            <p:cNvGrpSpPr/>
            <p:nvPr/>
          </p:nvGrpSpPr>
          <p:grpSpPr>
            <a:xfrm>
              <a:off x="831319" y="2758943"/>
              <a:ext cx="437619" cy="174871"/>
              <a:chOff x="94019" y="2757677"/>
              <a:chExt cx="437619" cy="17918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489C3737-324E-4E12-BFBC-7B1CB9FE1FD4}"/>
                  </a:ext>
                </a:extLst>
              </p:cNvPr>
              <p:cNvSpPr/>
              <p:nvPr/>
            </p:nvSpPr>
            <p:spPr>
              <a:xfrm>
                <a:off x="94019" y="2757677"/>
                <a:ext cx="437619" cy="1634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ECFA3F3A-EDDE-496D-ABCB-5502F74E6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38" y="2757677"/>
                <a:ext cx="179180" cy="17918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B20A01D-5AAF-43CA-899B-5968755303E4}"/>
                </a:ext>
              </a:extLst>
            </p:cNvPr>
            <p:cNvGrpSpPr/>
            <p:nvPr/>
          </p:nvGrpSpPr>
          <p:grpSpPr>
            <a:xfrm>
              <a:off x="1376577" y="2762875"/>
              <a:ext cx="437619" cy="155331"/>
              <a:chOff x="-352684" y="3295644"/>
              <a:chExt cx="437619" cy="155331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5EA0E64-19FA-44BF-9EE8-ED51D64589A0}"/>
                  </a:ext>
                </a:extLst>
              </p:cNvPr>
              <p:cNvSpPr/>
              <p:nvPr/>
            </p:nvSpPr>
            <p:spPr>
              <a:xfrm>
                <a:off x="-352684" y="3295644"/>
                <a:ext cx="437619" cy="155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A1279CA1-5679-4AA5-84EC-EACD71A66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6534" y="3305155"/>
                <a:ext cx="141044" cy="129209"/>
              </a:xfrm>
              <a:prstGeom prst="rect">
                <a:avLst/>
              </a:prstGeom>
            </p:spPr>
          </p:pic>
        </p:grp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0BAFBAC-3908-4A9B-A403-39798751A4DC}"/>
              </a:ext>
            </a:extLst>
          </p:cNvPr>
          <p:cNvSpPr/>
          <p:nvPr/>
        </p:nvSpPr>
        <p:spPr>
          <a:xfrm>
            <a:off x="5169541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E2BBE05-3EE0-4F64-A71E-B37B111EE157}"/>
              </a:ext>
            </a:extLst>
          </p:cNvPr>
          <p:cNvSpPr/>
          <p:nvPr/>
        </p:nvSpPr>
        <p:spPr>
          <a:xfrm>
            <a:off x="5220830" y="3462109"/>
            <a:ext cx="712863" cy="253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0C09A00F-9006-485C-AA23-AD51D42BD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92" y="3463610"/>
            <a:ext cx="258738" cy="25873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77F0E773-CEE6-4FCA-8CD7-E06A47E53B06}"/>
              </a:ext>
            </a:extLst>
          </p:cNvPr>
          <p:cNvSpPr/>
          <p:nvPr/>
        </p:nvSpPr>
        <p:spPr>
          <a:xfrm>
            <a:off x="2910817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DA43A91-5392-4E7D-AFF0-074EBD6DCE17}"/>
              </a:ext>
            </a:extLst>
          </p:cNvPr>
          <p:cNvSpPr/>
          <p:nvPr/>
        </p:nvSpPr>
        <p:spPr>
          <a:xfrm>
            <a:off x="3580313" y="4718877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44B3AB2-80C5-409D-A850-AEA5F0FE561E}"/>
              </a:ext>
            </a:extLst>
          </p:cNvPr>
          <p:cNvSpPr/>
          <p:nvPr/>
        </p:nvSpPr>
        <p:spPr>
          <a:xfrm>
            <a:off x="4312287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B759050-4596-468B-99C9-54E754633AC2}"/>
              </a:ext>
            </a:extLst>
          </p:cNvPr>
          <p:cNvSpPr/>
          <p:nvPr/>
        </p:nvSpPr>
        <p:spPr>
          <a:xfrm>
            <a:off x="4702767" y="4718877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26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28460"/>
              </p:ext>
            </p:extLst>
          </p:nvPr>
        </p:nvGraphicFramePr>
        <p:xfrm>
          <a:off x="419100" y="1285512"/>
          <a:ext cx="11315700" cy="528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빈곳</a:t>
                      </a:r>
                      <a:r>
                        <a:rPr lang="ko-KR" altLang="en-US" sz="1000" dirty="0"/>
                        <a:t> 또는 화면을 터치해 다음으로 넘어가거나 할 때 버튼을 </a:t>
                      </a:r>
                      <a:r>
                        <a:rPr lang="ko-KR" altLang="en-US" sz="1000" dirty="0" err="1"/>
                        <a:t>활용해야함</a:t>
                      </a:r>
                      <a:r>
                        <a:rPr lang="ko-KR" altLang="en-US" sz="1000" dirty="0"/>
                        <a:t> 화면 전체를 보이지 않는 버튼으로 처리해 터치하는 것으로 다음으로 넘어가도록 해야함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바를 사용해야함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왼손잡이용 </a:t>
                      </a:r>
                      <a:r>
                        <a:rPr lang="en-US" altLang="ko-KR" sz="1000" dirty="0"/>
                        <a:t>(?) , </a:t>
                      </a: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가시화면 설명은 따로 하는 것이 좋음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닫기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따로 만들어 주는 것이 효과적일 것 같다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80080"/>
              </p:ext>
            </p:extLst>
          </p:nvPr>
        </p:nvGraphicFramePr>
        <p:xfrm>
          <a:off x="676252" y="4176254"/>
          <a:ext cx="10887098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63867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638679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571625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571625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228915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228915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65447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74074" y="1208464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070932" y="1377882"/>
            <a:ext cx="380945" cy="3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버튼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6769753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 flipV="1">
            <a:off x="6382998" y="5799587"/>
            <a:ext cx="386755" cy="8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395786" y="3194714"/>
            <a:ext cx="701774" cy="3392733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4161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버튼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5B0EC1-3A92-4240-9DF9-FE2D6C8D3586}"/>
              </a:ext>
            </a:extLst>
          </p:cNvPr>
          <p:cNvSpPr/>
          <p:nvPr/>
        </p:nvSpPr>
        <p:spPr>
          <a:xfrm>
            <a:off x="5201085" y="471651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64014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517106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버튼</a:t>
            </a:r>
          </a:p>
        </p:txBody>
      </p:sp>
      <p:cxnSp>
        <p:nvCxnSpPr>
          <p:cNvPr id="202" name="직선 화살표 연결선 164">
            <a:extLst>
              <a:ext uri="{FF2B5EF4-FFF2-40B4-BE49-F238E27FC236}">
                <a16:creationId xmlns:a16="http://schemas.microsoft.com/office/drawing/2014/main" id="{C317E3D7-C9F4-479E-9A2E-B459BD9198BA}"/>
              </a:ext>
            </a:extLst>
          </p:cNvPr>
          <p:cNvCxnSpPr>
            <a:cxnSpLocks/>
            <a:stCxn id="189" idx="1"/>
            <a:endCxn id="119" idx="0"/>
          </p:cNvCxnSpPr>
          <p:nvPr/>
        </p:nvCxnSpPr>
        <p:spPr>
          <a:xfrm rot="10800000">
            <a:off x="4050307" y="4540195"/>
            <a:ext cx="1150779" cy="344205"/>
          </a:xfrm>
          <a:prstGeom prst="bentConnector4">
            <a:avLst>
              <a:gd name="adj1" fmla="val 20224"/>
              <a:gd name="adj2" fmla="val 166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124">
            <a:extLst>
              <a:ext uri="{FF2B5EF4-FFF2-40B4-BE49-F238E27FC236}">
                <a16:creationId xmlns:a16="http://schemas.microsoft.com/office/drawing/2014/main" id="{5C61EFED-D06B-4E5A-A47F-179931139AF1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4641263" y="5002145"/>
            <a:ext cx="373316" cy="46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87424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5369495" y="2270204"/>
            <a:ext cx="246962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BA626F-70F2-4E40-931B-16EC42F7273F}"/>
              </a:ext>
            </a:extLst>
          </p:cNvPr>
          <p:cNvSpPr/>
          <p:nvPr/>
        </p:nvSpPr>
        <p:spPr>
          <a:xfrm>
            <a:off x="7690344" y="307065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쿠폰 적용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48042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88253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 설정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버튼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6846678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6846678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stCxn id="117" idx="0"/>
            <a:endCxn id="492" idx="2"/>
          </p:cNvCxnSpPr>
          <p:nvPr/>
        </p:nvCxnSpPr>
        <p:spPr>
          <a:xfrm rot="16200000" flipV="1">
            <a:off x="2193642" y="2135487"/>
            <a:ext cx="474135" cy="18946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8375148" y="5002790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6834594" y="3464120"/>
            <a:ext cx="31071" cy="5599647"/>
          </a:xfrm>
          <a:prstGeom prst="bentConnector3">
            <a:avLst>
              <a:gd name="adj1" fmla="val -735734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4589-6800-4BAA-BA7D-2B026AB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흐름 별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스크린샷, 컴퓨터, 측면, 주차장이(가) 표시된 사진&#10;&#10;자동 생성된 설명">
            <a:extLst>
              <a:ext uri="{FF2B5EF4-FFF2-40B4-BE49-F238E27FC236}">
                <a16:creationId xmlns:a16="http://schemas.microsoft.com/office/drawing/2014/main" id="{C432261C-81EC-4885-B17D-1B71EF36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7" y="1374644"/>
            <a:ext cx="10534546" cy="4987070"/>
          </a:xfrm>
        </p:spPr>
      </p:pic>
    </p:spTree>
    <p:extLst>
      <p:ext uri="{BB962C8B-B14F-4D97-AF65-F5344CB8AC3E}">
        <p14:creationId xmlns:p14="http://schemas.microsoft.com/office/powerpoint/2010/main" val="364637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7662190"/>
              </p:ext>
            </p:extLst>
          </p:nvPr>
        </p:nvGraphicFramePr>
        <p:xfrm>
          <a:off x="6883879" y="1341896"/>
          <a:ext cx="4850923" cy="514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분석</a:t>
            </a:r>
          </a:p>
        </p:txBody>
      </p:sp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519375" y="2841459"/>
            <a:ext cx="2803587" cy="37692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19375" y="3762554"/>
            <a:ext cx="4341584" cy="2176463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937813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099625" y="3762554"/>
            <a:ext cx="1167492" cy="2176463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2040264"/>
            <a:ext cx="2775192" cy="13887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1085381-F38C-4A31-B5AB-0CABEAEF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952341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3885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5264725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32094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42" name="그림 41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9AADD311-22FE-46FD-8FA4-9D8538E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2060392"/>
            <a:ext cx="2915730" cy="13686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A591FDE-B70B-4F5F-9935-82763E56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936556"/>
            <a:ext cx="2915730" cy="1368608"/>
          </a:xfrm>
          <a:prstGeom prst="rect">
            <a:avLst/>
          </a:prstGeom>
        </p:spPr>
      </p:pic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9966470"/>
              </p:ext>
            </p:extLst>
          </p:nvPr>
        </p:nvGraphicFramePr>
        <p:xfrm>
          <a:off x="6882059" y="1278655"/>
          <a:ext cx="4852743" cy="5373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912418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2060391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955934"/>
            <a:ext cx="496818" cy="4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8547</TotalTime>
  <Words>2254</Words>
  <Application>Microsoft Office PowerPoint</Application>
  <PresentationFormat>와이드스크린</PresentationFormat>
  <Paragraphs>729</Paragraphs>
  <Slides>20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UI_기획서</vt:lpstr>
      <vt:lpstr>버전 관리</vt:lpstr>
      <vt:lpstr>피드백(부족한 점) 관리</vt:lpstr>
      <vt:lpstr>간략한 설명</vt:lpstr>
      <vt:lpstr>분석 게임 소개</vt:lpstr>
      <vt:lpstr>전체 씬 분석</vt:lpstr>
      <vt:lpstr>전체 씬 흐름 별 UI</vt:lpstr>
      <vt:lpstr>상세 분석</vt:lpstr>
      <vt:lpstr>상세 분석</vt:lpstr>
      <vt:lpstr>레이어 설명과 전체 씬 흐름</vt:lpstr>
      <vt:lpstr>파일 작명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491</cp:revision>
  <dcterms:created xsi:type="dcterms:W3CDTF">2019-10-07T05:13:37Z</dcterms:created>
  <dcterms:modified xsi:type="dcterms:W3CDTF">2019-12-03T15:17:39Z</dcterms:modified>
</cp:coreProperties>
</file>